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3"/>
  </p:notesMasterIdLst>
  <p:sldIdLst>
    <p:sldId id="256" r:id="rId5"/>
    <p:sldId id="257" r:id="rId6"/>
    <p:sldId id="258" r:id="rId7"/>
    <p:sldId id="259" r:id="rId8"/>
    <p:sldId id="274" r:id="rId9"/>
    <p:sldId id="260" r:id="rId10"/>
    <p:sldId id="261" r:id="rId11"/>
    <p:sldId id="262" r:id="rId12"/>
    <p:sldId id="273" r:id="rId13"/>
    <p:sldId id="263" r:id="rId14"/>
    <p:sldId id="270" r:id="rId15"/>
    <p:sldId id="264" r:id="rId16"/>
    <p:sldId id="265" r:id="rId17"/>
    <p:sldId id="272" r:id="rId18"/>
    <p:sldId id="268" r:id="rId19"/>
    <p:sldId id="267" r:id="rId20"/>
    <p:sldId id="271" r:id="rId21"/>
    <p:sldId id="26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303DB6-B356-4FB7-901E-303D957D62C8}" v="315" dt="2022-01-10T17:47:51.011"/>
    <p1510:client id="{2C1B5C73-258B-4ACA-B8D3-434054E45662}" v="11" dt="2022-01-10T14:21:40.424"/>
    <p1510:client id="{75838F23-4365-4C47-8344-E13FE4535BDF}" v="2" dt="2022-01-10T18:19:44.807"/>
    <p1510:client id="{BE65DF75-363F-B384-6BB0-AFA47C16907D}" v="47" dt="2022-01-10T16:59:35.811"/>
    <p1510:client id="{C564A911-6A2F-4853-8558-B43A5503A89E}" v="3" dt="2022-01-10T14:26:20.282"/>
    <p1510:client id="{DA06B957-DBCF-4F29-A974-5696382DFA01}" v="250" dt="2022-01-10T17:06:38.738"/>
    <p1510:client id="{FCED4E50-DBBF-49DD-9AA2-B917342652A0}" v="3" dt="2022-01-10T14:22:39.4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uthuparambil Bennet (puthuben)" userId="S::puthuben@students.zhaw.ch::535786b8-7654-4611-8274-16dc33f982dc" providerId="AD" clId="Web-{F13358ED-3EA1-456A-8951-F2ABD91FEFDD}"/>
    <pc:docChg chg="delSld">
      <pc:chgData name="Puthuparambil Bennet (puthuben)" userId="S::puthuben@students.zhaw.ch::535786b8-7654-4611-8274-16dc33f982dc" providerId="AD" clId="Web-{F13358ED-3EA1-456A-8951-F2ABD91FEFDD}" dt="2022-01-09T15:25:05.178" v="0"/>
      <pc:docMkLst>
        <pc:docMk/>
      </pc:docMkLst>
      <pc:sldChg chg="del">
        <pc:chgData name="Puthuparambil Bennet (puthuben)" userId="S::puthuben@students.zhaw.ch::535786b8-7654-4611-8274-16dc33f982dc" providerId="AD" clId="Web-{F13358ED-3EA1-456A-8951-F2ABD91FEFDD}" dt="2022-01-09T15:25:05.178" v="0"/>
        <pc:sldMkLst>
          <pc:docMk/>
          <pc:sldMk cId="1232092787" sldId="266"/>
        </pc:sldMkLst>
      </pc:sldChg>
    </pc:docChg>
  </pc:docChgLst>
  <pc:docChgLst>
    <pc:chgData name="Lutziger Daniel (lutzidan)" userId="S::lutzidan@students.zhaw.ch::28584a3a-5392-4580-96cd-33c33145129e" providerId="AD" clId="Web-{86F8D32A-2025-41C1-B977-763739CA36C4}"/>
    <pc:docChg chg="modSld">
      <pc:chgData name="Lutziger Daniel (lutzidan)" userId="S::lutzidan@students.zhaw.ch::28584a3a-5392-4580-96cd-33c33145129e" providerId="AD" clId="Web-{86F8D32A-2025-41C1-B977-763739CA36C4}" dt="2022-01-09T13:26:16.362" v="2" actId="14100"/>
      <pc:docMkLst>
        <pc:docMk/>
      </pc:docMkLst>
      <pc:sldChg chg="addSp delSp modSp">
        <pc:chgData name="Lutziger Daniel (lutzidan)" userId="S::lutzidan@students.zhaw.ch::28584a3a-5392-4580-96cd-33c33145129e" providerId="AD" clId="Web-{86F8D32A-2025-41C1-B977-763739CA36C4}" dt="2022-01-09T13:26:16.362" v="2" actId="14100"/>
        <pc:sldMkLst>
          <pc:docMk/>
          <pc:sldMk cId="1694622770" sldId="262"/>
        </pc:sldMkLst>
        <pc:spChg chg="add del mod">
          <ac:chgData name="Lutziger Daniel (lutzidan)" userId="S::lutzidan@students.zhaw.ch::28584a3a-5392-4580-96cd-33c33145129e" providerId="AD" clId="Web-{86F8D32A-2025-41C1-B977-763739CA36C4}" dt="2022-01-09T13:26:08.847" v="1"/>
          <ac:spMkLst>
            <pc:docMk/>
            <pc:sldMk cId="1694622770" sldId="262"/>
            <ac:spMk id="4" creationId="{62AB5D07-D9F7-4418-AE8C-CA5884D5B6EB}"/>
          </ac:spMkLst>
        </pc:spChg>
        <pc:picChg chg="del">
          <ac:chgData name="Lutziger Daniel (lutzidan)" userId="S::lutzidan@students.zhaw.ch::28584a3a-5392-4580-96cd-33c33145129e" providerId="AD" clId="Web-{86F8D32A-2025-41C1-B977-763739CA36C4}" dt="2022-01-09T13:26:08.222" v="0"/>
          <ac:picMkLst>
            <pc:docMk/>
            <pc:sldMk cId="1694622770" sldId="262"/>
            <ac:picMk id="5" creationId="{13DD2CB6-332C-43C3-9E78-85DF6EC2CDE2}"/>
          </ac:picMkLst>
        </pc:picChg>
        <pc:picChg chg="add mod ord">
          <ac:chgData name="Lutziger Daniel (lutzidan)" userId="S::lutzidan@students.zhaw.ch::28584a3a-5392-4580-96cd-33c33145129e" providerId="AD" clId="Web-{86F8D32A-2025-41C1-B977-763739CA36C4}" dt="2022-01-09T13:26:16.362" v="2" actId="14100"/>
          <ac:picMkLst>
            <pc:docMk/>
            <pc:sldMk cId="1694622770" sldId="262"/>
            <ac:picMk id="6" creationId="{6D330B11-42BD-4D1B-995B-EC4AC67B29EC}"/>
          </ac:picMkLst>
        </pc:picChg>
      </pc:sldChg>
    </pc:docChg>
  </pc:docChgLst>
  <pc:docChgLst>
    <pc:chgData name="Puthuparambil Bennet (puthuben)" userId="S::puthuben@students.zhaw.ch::535786b8-7654-4611-8274-16dc33f982dc" providerId="AD" clId="Web-{CB17B1E1-C8BE-47ED-8FB7-F17E809F0583}"/>
    <pc:docChg chg="addSld modSld">
      <pc:chgData name="Puthuparambil Bennet (puthuben)" userId="S::puthuben@students.zhaw.ch::535786b8-7654-4611-8274-16dc33f982dc" providerId="AD" clId="Web-{CB17B1E1-C8BE-47ED-8FB7-F17E809F0583}" dt="2022-01-08T18:20:10.921" v="136" actId="20577"/>
      <pc:docMkLst>
        <pc:docMk/>
      </pc:docMkLst>
      <pc:sldChg chg="delSp modSp">
        <pc:chgData name="Puthuparambil Bennet (puthuben)" userId="S::puthuben@students.zhaw.ch::535786b8-7654-4611-8274-16dc33f982dc" providerId="AD" clId="Web-{CB17B1E1-C8BE-47ED-8FB7-F17E809F0583}" dt="2022-01-08T18:15:08.587" v="106" actId="1076"/>
        <pc:sldMkLst>
          <pc:docMk/>
          <pc:sldMk cId="2200555603" sldId="259"/>
        </pc:sldMkLst>
        <pc:spChg chg="mod">
          <ac:chgData name="Puthuparambil Bennet (puthuben)" userId="S::puthuben@students.zhaw.ch::535786b8-7654-4611-8274-16dc33f982dc" providerId="AD" clId="Web-{CB17B1E1-C8BE-47ED-8FB7-F17E809F0583}" dt="2022-01-08T18:12:45.505" v="6" actId="20577"/>
          <ac:spMkLst>
            <pc:docMk/>
            <pc:sldMk cId="2200555603" sldId="259"/>
            <ac:spMk id="2" creationId="{23348879-888A-47D9-BF55-91C7A4A4E42F}"/>
          </ac:spMkLst>
        </pc:spChg>
        <pc:spChg chg="mod">
          <ac:chgData name="Puthuparambil Bennet (puthuben)" userId="S::puthuben@students.zhaw.ch::535786b8-7654-4611-8274-16dc33f982dc" providerId="AD" clId="Web-{CB17B1E1-C8BE-47ED-8FB7-F17E809F0583}" dt="2022-01-08T18:15:00.321" v="103" actId="20577"/>
          <ac:spMkLst>
            <pc:docMk/>
            <pc:sldMk cId="2200555603" sldId="259"/>
            <ac:spMk id="3" creationId="{05F5E3F6-4166-43F1-A733-12D8B0CCC904}"/>
          </ac:spMkLst>
        </pc:spChg>
        <pc:picChg chg="mod">
          <ac:chgData name="Puthuparambil Bennet (puthuben)" userId="S::puthuben@students.zhaw.ch::535786b8-7654-4611-8274-16dc33f982dc" providerId="AD" clId="Web-{CB17B1E1-C8BE-47ED-8FB7-F17E809F0583}" dt="2022-01-08T18:15:08.587" v="106" actId="1076"/>
          <ac:picMkLst>
            <pc:docMk/>
            <pc:sldMk cId="2200555603" sldId="259"/>
            <ac:picMk id="5" creationId="{1EFC6A2A-8F00-42ED-B7C0-D6D849A94D3F}"/>
          </ac:picMkLst>
        </pc:picChg>
        <pc:picChg chg="del">
          <ac:chgData name="Puthuparambil Bennet (puthuben)" userId="S::puthuben@students.zhaw.ch::535786b8-7654-4611-8274-16dc33f982dc" providerId="AD" clId="Web-{CB17B1E1-C8BE-47ED-8FB7-F17E809F0583}" dt="2022-01-08T18:15:02.430" v="104"/>
          <ac:picMkLst>
            <pc:docMk/>
            <pc:sldMk cId="2200555603" sldId="259"/>
            <ac:picMk id="6" creationId="{2F406D43-6907-4BDD-B706-32B064BDAB84}"/>
          </ac:picMkLst>
        </pc:picChg>
        <pc:picChg chg="mod">
          <ac:chgData name="Puthuparambil Bennet (puthuben)" userId="S::puthuben@students.zhaw.ch::535786b8-7654-4611-8274-16dc33f982dc" providerId="AD" clId="Web-{CB17B1E1-C8BE-47ED-8FB7-F17E809F0583}" dt="2022-01-08T18:15:05.571" v="105" actId="1076"/>
          <ac:picMkLst>
            <pc:docMk/>
            <pc:sldMk cId="2200555603" sldId="259"/>
            <ac:picMk id="7" creationId="{C440F9F4-7400-47DA-94A3-522294F15013}"/>
          </ac:picMkLst>
        </pc:picChg>
      </pc:sldChg>
      <pc:sldChg chg="modSp new">
        <pc:chgData name="Puthuparambil Bennet (puthuben)" userId="S::puthuben@students.zhaw.ch::535786b8-7654-4611-8274-16dc33f982dc" providerId="AD" clId="Web-{CB17B1E1-C8BE-47ED-8FB7-F17E809F0583}" dt="2022-01-08T18:20:00.812" v="117" actId="20577"/>
        <pc:sldMkLst>
          <pc:docMk/>
          <pc:sldMk cId="1610572499" sldId="271"/>
        </pc:sldMkLst>
        <pc:spChg chg="mod">
          <ac:chgData name="Puthuparambil Bennet (puthuben)" userId="S::puthuben@students.zhaw.ch::535786b8-7654-4611-8274-16dc33f982dc" providerId="AD" clId="Web-{CB17B1E1-C8BE-47ED-8FB7-F17E809F0583}" dt="2022-01-08T18:20:00.812" v="117" actId="20577"/>
          <ac:spMkLst>
            <pc:docMk/>
            <pc:sldMk cId="1610572499" sldId="271"/>
            <ac:spMk id="2" creationId="{C1D75AB3-4BD7-4C87-B017-CBD4EBE4C7CA}"/>
          </ac:spMkLst>
        </pc:spChg>
      </pc:sldChg>
      <pc:sldChg chg="modSp new">
        <pc:chgData name="Puthuparambil Bennet (puthuben)" userId="S::puthuben@students.zhaw.ch::535786b8-7654-4611-8274-16dc33f982dc" providerId="AD" clId="Web-{CB17B1E1-C8BE-47ED-8FB7-F17E809F0583}" dt="2022-01-08T18:20:10.921" v="136" actId="20577"/>
        <pc:sldMkLst>
          <pc:docMk/>
          <pc:sldMk cId="3286667699" sldId="272"/>
        </pc:sldMkLst>
        <pc:spChg chg="mod">
          <ac:chgData name="Puthuparambil Bennet (puthuben)" userId="S::puthuben@students.zhaw.ch::535786b8-7654-4611-8274-16dc33f982dc" providerId="AD" clId="Web-{CB17B1E1-C8BE-47ED-8FB7-F17E809F0583}" dt="2022-01-08T18:20:10.921" v="136" actId="20577"/>
          <ac:spMkLst>
            <pc:docMk/>
            <pc:sldMk cId="3286667699" sldId="272"/>
            <ac:spMk id="2" creationId="{05707595-F3FC-4001-9DF3-8D9D39564DE3}"/>
          </ac:spMkLst>
        </pc:spChg>
      </pc:sldChg>
    </pc:docChg>
  </pc:docChgLst>
  <pc:docChgLst>
    <pc:chgData name="Hofmann Christian (hofmach5)" userId="S::hofmach5@students.zhaw.ch::e4736ce9-7155-42f6-b047-f834b98dd044" providerId="AD" clId="Web-{BE65DF75-363F-B384-6BB0-AFA47C16907D}"/>
    <pc:docChg chg="modSld">
      <pc:chgData name="Hofmann Christian (hofmach5)" userId="S::hofmach5@students.zhaw.ch::e4736ce9-7155-42f6-b047-f834b98dd044" providerId="AD" clId="Web-{BE65DF75-363F-B384-6BB0-AFA47C16907D}" dt="2022-01-10T16:59:34.185" v="43" actId="20577"/>
      <pc:docMkLst>
        <pc:docMk/>
      </pc:docMkLst>
      <pc:sldChg chg="addSp modSp">
        <pc:chgData name="Hofmann Christian (hofmach5)" userId="S::hofmach5@students.zhaw.ch::e4736ce9-7155-42f6-b047-f834b98dd044" providerId="AD" clId="Web-{BE65DF75-363F-B384-6BB0-AFA47C16907D}" dt="2022-01-10T16:59:34.185" v="43" actId="20577"/>
        <pc:sldMkLst>
          <pc:docMk/>
          <pc:sldMk cId="3999761626" sldId="256"/>
        </pc:sldMkLst>
        <pc:spChg chg="mod">
          <ac:chgData name="Hofmann Christian (hofmach5)" userId="S::hofmach5@students.zhaw.ch::e4736ce9-7155-42f6-b047-f834b98dd044" providerId="AD" clId="Web-{BE65DF75-363F-B384-6BB0-AFA47C16907D}" dt="2022-01-10T16:59:34.185" v="43" actId="20577"/>
          <ac:spMkLst>
            <pc:docMk/>
            <pc:sldMk cId="3999761626" sldId="256"/>
            <ac:spMk id="2" creationId="{590032C2-120B-4EE3-8230-3D19B2614D6B}"/>
          </ac:spMkLst>
        </pc:spChg>
        <pc:spChg chg="add mod">
          <ac:chgData name="Hofmann Christian (hofmach5)" userId="S::hofmach5@students.zhaw.ch::e4736ce9-7155-42f6-b047-f834b98dd044" providerId="AD" clId="Web-{BE65DF75-363F-B384-6BB0-AFA47C16907D}" dt="2022-01-10T16:59:27.217" v="34" actId="1076"/>
          <ac:spMkLst>
            <pc:docMk/>
            <pc:sldMk cId="3999761626" sldId="256"/>
            <ac:spMk id="4" creationId="{59F84483-8F8A-40BB-856B-B8E9FC6FDD6D}"/>
          </ac:spMkLst>
        </pc:spChg>
      </pc:sldChg>
      <pc:sldChg chg="modSp">
        <pc:chgData name="Hofmann Christian (hofmach5)" userId="S::hofmach5@students.zhaw.ch::e4736ce9-7155-42f6-b047-f834b98dd044" providerId="AD" clId="Web-{BE65DF75-363F-B384-6BB0-AFA47C16907D}" dt="2022-01-10T16:57:41.526" v="29" actId="20577"/>
        <pc:sldMkLst>
          <pc:docMk/>
          <pc:sldMk cId="1610572499" sldId="271"/>
        </pc:sldMkLst>
        <pc:spChg chg="mod">
          <ac:chgData name="Hofmann Christian (hofmach5)" userId="S::hofmach5@students.zhaw.ch::e4736ce9-7155-42f6-b047-f834b98dd044" providerId="AD" clId="Web-{BE65DF75-363F-B384-6BB0-AFA47C16907D}" dt="2022-01-10T16:57:41.526" v="29" actId="20577"/>
          <ac:spMkLst>
            <pc:docMk/>
            <pc:sldMk cId="1610572499" sldId="271"/>
            <ac:spMk id="3" creationId="{0471DD08-29B2-45A3-9115-C6F4BE9332D3}"/>
          </ac:spMkLst>
        </pc:spChg>
      </pc:sldChg>
    </pc:docChg>
  </pc:docChgLst>
  <pc:docChgLst>
    <pc:chgData name="Puthuparambil Bennet (puthuben)" userId="535786b8-7654-4611-8274-16dc33f982dc" providerId="ADAL" clId="{DA06B957-DBCF-4F29-A974-5696382DFA01}"/>
    <pc:docChg chg="undo custSel addSld modSld sldOrd">
      <pc:chgData name="Puthuparambil Bennet (puthuben)" userId="535786b8-7654-4611-8274-16dc33f982dc" providerId="ADAL" clId="{DA06B957-DBCF-4F29-A974-5696382DFA01}" dt="2022-01-10T17:06:38.738" v="526" actId="20577"/>
      <pc:docMkLst>
        <pc:docMk/>
      </pc:docMkLst>
      <pc:sldChg chg="addSp delSp modSp mod">
        <pc:chgData name="Puthuparambil Bennet (puthuben)" userId="535786b8-7654-4611-8274-16dc33f982dc" providerId="ADAL" clId="{DA06B957-DBCF-4F29-A974-5696382DFA01}" dt="2022-01-09T22:49:26.465" v="416" actId="14100"/>
        <pc:sldMkLst>
          <pc:docMk/>
          <pc:sldMk cId="1478170116" sldId="260"/>
        </pc:sldMkLst>
        <pc:spChg chg="del">
          <ac:chgData name="Puthuparambil Bennet (puthuben)" userId="535786b8-7654-4611-8274-16dc33f982dc" providerId="ADAL" clId="{DA06B957-DBCF-4F29-A974-5696382DFA01}" dt="2022-01-09T22:45:16.237" v="394" actId="22"/>
          <ac:spMkLst>
            <pc:docMk/>
            <pc:sldMk cId="1478170116" sldId="260"/>
            <ac:spMk id="3" creationId="{E37EBBEF-2E29-466C-AF82-782ABE50A699}"/>
          </ac:spMkLst>
        </pc:spChg>
        <pc:picChg chg="add mod ord">
          <ac:chgData name="Puthuparambil Bennet (puthuben)" userId="535786b8-7654-4611-8274-16dc33f982dc" providerId="ADAL" clId="{DA06B957-DBCF-4F29-A974-5696382DFA01}" dt="2022-01-09T22:49:26.465" v="416" actId="14100"/>
          <ac:picMkLst>
            <pc:docMk/>
            <pc:sldMk cId="1478170116" sldId="260"/>
            <ac:picMk id="5" creationId="{61C83316-C467-4C47-A902-592712C11058}"/>
          </ac:picMkLst>
        </pc:picChg>
        <pc:picChg chg="add mod">
          <ac:chgData name="Puthuparambil Bennet (puthuben)" userId="535786b8-7654-4611-8274-16dc33f982dc" providerId="ADAL" clId="{DA06B957-DBCF-4F29-A974-5696382DFA01}" dt="2022-01-09T22:49:15.554" v="413" actId="14100"/>
          <ac:picMkLst>
            <pc:docMk/>
            <pc:sldMk cId="1478170116" sldId="260"/>
            <ac:picMk id="7" creationId="{9A642FC8-413C-48B8-A9FA-C6FB6A6B47FA}"/>
          </ac:picMkLst>
        </pc:picChg>
        <pc:picChg chg="add del mod">
          <ac:chgData name="Puthuparambil Bennet (puthuben)" userId="535786b8-7654-4611-8274-16dc33f982dc" providerId="ADAL" clId="{DA06B957-DBCF-4F29-A974-5696382DFA01}" dt="2022-01-09T22:48:18.935" v="407" actId="478"/>
          <ac:picMkLst>
            <pc:docMk/>
            <pc:sldMk cId="1478170116" sldId="260"/>
            <ac:picMk id="9" creationId="{93F38588-DAA9-4503-BD55-47BF2DE7B452}"/>
          </ac:picMkLst>
        </pc:picChg>
        <pc:picChg chg="add mod">
          <ac:chgData name="Puthuparambil Bennet (puthuben)" userId="535786b8-7654-4611-8274-16dc33f982dc" providerId="ADAL" clId="{DA06B957-DBCF-4F29-A974-5696382DFA01}" dt="2022-01-09T22:49:05.902" v="411" actId="1076"/>
          <ac:picMkLst>
            <pc:docMk/>
            <pc:sldMk cId="1478170116" sldId="260"/>
            <ac:picMk id="11" creationId="{58E8F3D7-9A32-4FF7-A2DD-5934D70B8907}"/>
          </ac:picMkLst>
        </pc:picChg>
      </pc:sldChg>
      <pc:sldChg chg="addSp delSp modSp mod">
        <pc:chgData name="Puthuparambil Bennet (puthuben)" userId="535786b8-7654-4611-8274-16dc33f982dc" providerId="ADAL" clId="{DA06B957-DBCF-4F29-A974-5696382DFA01}" dt="2022-01-09T22:53:11.287" v="421" actId="14100"/>
        <pc:sldMkLst>
          <pc:docMk/>
          <pc:sldMk cId="2952553394" sldId="261"/>
        </pc:sldMkLst>
        <pc:spChg chg="del">
          <ac:chgData name="Puthuparambil Bennet (puthuben)" userId="535786b8-7654-4611-8274-16dc33f982dc" providerId="ADAL" clId="{DA06B957-DBCF-4F29-A974-5696382DFA01}" dt="2022-01-09T12:34:55.768" v="1" actId="22"/>
          <ac:spMkLst>
            <pc:docMk/>
            <pc:sldMk cId="2952553394" sldId="261"/>
            <ac:spMk id="3" creationId="{5C75933F-2C50-4E40-A532-BE6959C13E36}"/>
          </ac:spMkLst>
        </pc:spChg>
        <pc:picChg chg="add mod ord">
          <ac:chgData name="Puthuparambil Bennet (puthuben)" userId="535786b8-7654-4611-8274-16dc33f982dc" providerId="ADAL" clId="{DA06B957-DBCF-4F29-A974-5696382DFA01}" dt="2022-01-09T22:53:11.287" v="421" actId="14100"/>
          <ac:picMkLst>
            <pc:docMk/>
            <pc:sldMk cId="2952553394" sldId="261"/>
            <ac:picMk id="5" creationId="{77992C28-8106-4AD2-A008-630B1F7796F2}"/>
          </ac:picMkLst>
        </pc:picChg>
      </pc:sldChg>
      <pc:sldChg chg="addSp delSp modSp mod">
        <pc:chgData name="Puthuparambil Bennet (puthuben)" userId="535786b8-7654-4611-8274-16dc33f982dc" providerId="ADAL" clId="{DA06B957-DBCF-4F29-A974-5696382DFA01}" dt="2022-01-09T12:31:38.747" v="0" actId="22"/>
        <pc:sldMkLst>
          <pc:docMk/>
          <pc:sldMk cId="1694622770" sldId="262"/>
        </pc:sldMkLst>
        <pc:spChg chg="del">
          <ac:chgData name="Puthuparambil Bennet (puthuben)" userId="535786b8-7654-4611-8274-16dc33f982dc" providerId="ADAL" clId="{DA06B957-DBCF-4F29-A974-5696382DFA01}" dt="2022-01-09T12:31:38.747" v="0" actId="22"/>
          <ac:spMkLst>
            <pc:docMk/>
            <pc:sldMk cId="1694622770" sldId="262"/>
            <ac:spMk id="3" creationId="{B781994A-929D-486E-9BD6-01A86BA26C48}"/>
          </ac:spMkLst>
        </pc:spChg>
        <pc:picChg chg="add mod ord">
          <ac:chgData name="Puthuparambil Bennet (puthuben)" userId="535786b8-7654-4611-8274-16dc33f982dc" providerId="ADAL" clId="{DA06B957-DBCF-4F29-A974-5696382DFA01}" dt="2022-01-09T12:31:38.747" v="0" actId="22"/>
          <ac:picMkLst>
            <pc:docMk/>
            <pc:sldMk cId="1694622770" sldId="262"/>
            <ac:picMk id="5" creationId="{13DD2CB6-332C-43C3-9E78-85DF6EC2CDE2}"/>
          </ac:picMkLst>
        </pc:picChg>
      </pc:sldChg>
      <pc:sldChg chg="addSp delSp modSp mod modClrScheme chgLayout">
        <pc:chgData name="Puthuparambil Bennet (puthuben)" userId="535786b8-7654-4611-8274-16dc33f982dc" providerId="ADAL" clId="{DA06B957-DBCF-4F29-A974-5696382DFA01}" dt="2022-01-09T17:05:34.088" v="385" actId="1035"/>
        <pc:sldMkLst>
          <pc:docMk/>
          <pc:sldMk cId="1775020392" sldId="263"/>
        </pc:sldMkLst>
        <pc:spChg chg="mod ord">
          <ac:chgData name="Puthuparambil Bennet (puthuben)" userId="535786b8-7654-4611-8274-16dc33f982dc" providerId="ADAL" clId="{DA06B957-DBCF-4F29-A974-5696382DFA01}" dt="2022-01-09T12:46:20.011" v="27" actId="20577"/>
          <ac:spMkLst>
            <pc:docMk/>
            <pc:sldMk cId="1775020392" sldId="263"/>
            <ac:spMk id="2" creationId="{6B205292-3AB4-4151-AFE1-3383F39E7365}"/>
          </ac:spMkLst>
        </pc:spChg>
        <pc:spChg chg="del mod ord">
          <ac:chgData name="Puthuparambil Bennet (puthuben)" userId="535786b8-7654-4611-8274-16dc33f982dc" providerId="ADAL" clId="{DA06B957-DBCF-4F29-A974-5696382DFA01}" dt="2022-01-09T12:43:31.551" v="4" actId="700"/>
          <ac:spMkLst>
            <pc:docMk/>
            <pc:sldMk cId="1775020392" sldId="263"/>
            <ac:spMk id="3" creationId="{4D4828E5-71BF-4F25-823A-14E30B047A81}"/>
          </ac:spMkLst>
        </pc:spChg>
        <pc:spChg chg="add del mod ord">
          <ac:chgData name="Puthuparambil Bennet (puthuben)" userId="535786b8-7654-4611-8274-16dc33f982dc" providerId="ADAL" clId="{DA06B957-DBCF-4F29-A974-5696382DFA01}" dt="2022-01-09T17:03:32.787" v="374" actId="22"/>
          <ac:spMkLst>
            <pc:docMk/>
            <pc:sldMk cId="1775020392" sldId="263"/>
            <ac:spMk id="4" creationId="{BF2C59B7-1123-4262-ABE1-5F5BA3C3B87F}"/>
          </ac:spMkLst>
        </pc:spChg>
        <pc:spChg chg="add del mod ord">
          <ac:chgData name="Puthuparambil Bennet (puthuben)" userId="535786b8-7654-4611-8274-16dc33f982dc" providerId="ADAL" clId="{DA06B957-DBCF-4F29-A974-5696382DFA01}" dt="2022-01-09T12:46:48.635" v="28"/>
          <ac:spMkLst>
            <pc:docMk/>
            <pc:sldMk cId="1775020392" sldId="263"/>
            <ac:spMk id="5" creationId="{EB874ED9-23CB-4FF5-8B8A-DBE8D6FBBCFE}"/>
          </ac:spMkLst>
        </pc:spChg>
        <pc:picChg chg="add mod ord">
          <ac:chgData name="Puthuparambil Bennet (puthuben)" userId="535786b8-7654-4611-8274-16dc33f982dc" providerId="ADAL" clId="{DA06B957-DBCF-4F29-A974-5696382DFA01}" dt="2022-01-09T17:03:32.787" v="374" actId="22"/>
          <ac:picMkLst>
            <pc:docMk/>
            <pc:sldMk cId="1775020392" sldId="263"/>
            <ac:picMk id="5" creationId="{236FE909-4DC6-4CE9-9091-A4368F679C5F}"/>
          </ac:picMkLst>
        </pc:picChg>
        <pc:picChg chg="add mod">
          <ac:chgData name="Puthuparambil Bennet (puthuben)" userId="535786b8-7654-4611-8274-16dc33f982dc" providerId="ADAL" clId="{DA06B957-DBCF-4F29-A974-5696382DFA01}" dt="2022-01-09T17:05:34.088" v="385" actId="1035"/>
          <ac:picMkLst>
            <pc:docMk/>
            <pc:sldMk cId="1775020392" sldId="263"/>
            <ac:picMk id="7" creationId="{F5B27EAF-16F5-4663-88DE-CE77D1B0CA55}"/>
          </ac:picMkLst>
        </pc:picChg>
        <pc:picChg chg="add mod">
          <ac:chgData name="Puthuparambil Bennet (puthuben)" userId="535786b8-7654-4611-8274-16dc33f982dc" providerId="ADAL" clId="{DA06B957-DBCF-4F29-A974-5696382DFA01}" dt="2022-01-09T12:46:48.635" v="28"/>
          <ac:picMkLst>
            <pc:docMk/>
            <pc:sldMk cId="1775020392" sldId="263"/>
            <ac:picMk id="1026" creationId="{1FC6B834-4DB1-49FD-A08F-572402B2607E}"/>
          </ac:picMkLst>
        </pc:picChg>
      </pc:sldChg>
      <pc:sldChg chg="addSp delSp modSp mod modClrScheme chgLayout">
        <pc:chgData name="Puthuparambil Bennet (puthuben)" userId="535786b8-7654-4611-8274-16dc33f982dc" providerId="ADAL" clId="{DA06B957-DBCF-4F29-A974-5696382DFA01}" dt="2022-01-09T16:31:26.896" v="277" actId="22"/>
        <pc:sldMkLst>
          <pc:docMk/>
          <pc:sldMk cId="1624845499" sldId="264"/>
        </pc:sldMkLst>
        <pc:spChg chg="mod ord">
          <ac:chgData name="Puthuparambil Bennet (puthuben)" userId="535786b8-7654-4611-8274-16dc33f982dc" providerId="ADAL" clId="{DA06B957-DBCF-4F29-A974-5696382DFA01}" dt="2022-01-09T12:49:29.655" v="49" actId="20577"/>
          <ac:spMkLst>
            <pc:docMk/>
            <pc:sldMk cId="1624845499" sldId="264"/>
            <ac:spMk id="2" creationId="{5316D480-E20D-4C90-8F2D-851AEA49BC50}"/>
          </ac:spMkLst>
        </pc:spChg>
        <pc:spChg chg="del mod ord">
          <ac:chgData name="Puthuparambil Bennet (puthuben)" userId="535786b8-7654-4611-8274-16dc33f982dc" providerId="ADAL" clId="{DA06B957-DBCF-4F29-A974-5696382DFA01}" dt="2022-01-09T12:43:49.884" v="6" actId="700"/>
          <ac:spMkLst>
            <pc:docMk/>
            <pc:sldMk cId="1624845499" sldId="264"/>
            <ac:spMk id="3" creationId="{F70A8CA1-D33B-4210-8A85-7B7C171C4869}"/>
          </ac:spMkLst>
        </pc:spChg>
        <pc:spChg chg="add del mod ord">
          <ac:chgData name="Puthuparambil Bennet (puthuben)" userId="535786b8-7654-4611-8274-16dc33f982dc" providerId="ADAL" clId="{DA06B957-DBCF-4F29-A974-5696382DFA01}" dt="2022-01-09T16:31:26.896" v="277" actId="22"/>
          <ac:spMkLst>
            <pc:docMk/>
            <pc:sldMk cId="1624845499" sldId="264"/>
            <ac:spMk id="4" creationId="{16D15F0A-2418-4191-BF64-8C2341397B16}"/>
          </ac:spMkLst>
        </pc:spChg>
        <pc:spChg chg="add del mod ord">
          <ac:chgData name="Puthuparambil Bennet (puthuben)" userId="535786b8-7654-4611-8274-16dc33f982dc" providerId="ADAL" clId="{DA06B957-DBCF-4F29-A974-5696382DFA01}" dt="2022-01-09T12:49:32.343" v="50"/>
          <ac:spMkLst>
            <pc:docMk/>
            <pc:sldMk cId="1624845499" sldId="264"/>
            <ac:spMk id="5" creationId="{ECCC5F02-7CE1-48FF-AF20-5FAEF7FC1CC1}"/>
          </ac:spMkLst>
        </pc:spChg>
        <pc:spChg chg="add del mod">
          <ac:chgData name="Puthuparambil Bennet (puthuben)" userId="535786b8-7654-4611-8274-16dc33f982dc" providerId="ADAL" clId="{DA06B957-DBCF-4F29-A974-5696382DFA01}" dt="2022-01-09T12:49:53.783" v="51"/>
          <ac:spMkLst>
            <pc:docMk/>
            <pc:sldMk cId="1624845499" sldId="264"/>
            <ac:spMk id="6" creationId="{D3D208C3-1C95-444C-A197-3322CBB70E8B}"/>
          </ac:spMkLst>
        </pc:spChg>
        <pc:picChg chg="add mod ord">
          <ac:chgData name="Puthuparambil Bennet (puthuben)" userId="535786b8-7654-4611-8274-16dc33f982dc" providerId="ADAL" clId="{DA06B957-DBCF-4F29-A974-5696382DFA01}" dt="2022-01-09T16:31:26.896" v="277" actId="22"/>
          <ac:picMkLst>
            <pc:docMk/>
            <pc:sldMk cId="1624845499" sldId="264"/>
            <ac:picMk id="5" creationId="{D591774F-936C-4292-AAF4-3B8B54EC02E9}"/>
          </ac:picMkLst>
        </pc:picChg>
        <pc:picChg chg="add mod">
          <ac:chgData name="Puthuparambil Bennet (puthuben)" userId="535786b8-7654-4611-8274-16dc33f982dc" providerId="ADAL" clId="{DA06B957-DBCF-4F29-A974-5696382DFA01}" dt="2022-01-09T12:49:53.783" v="51"/>
          <ac:picMkLst>
            <pc:docMk/>
            <pc:sldMk cId="1624845499" sldId="264"/>
            <ac:picMk id="3076" creationId="{D4DFDED9-82EF-4495-BB34-E0693CD5314D}"/>
          </ac:picMkLst>
        </pc:picChg>
      </pc:sldChg>
      <pc:sldChg chg="addSp delSp modSp mod ord modClrScheme chgLayout">
        <pc:chgData name="Puthuparambil Bennet (puthuben)" userId="535786b8-7654-4611-8274-16dc33f982dc" providerId="ADAL" clId="{DA06B957-DBCF-4F29-A974-5696382DFA01}" dt="2022-01-09T16:52:52.117" v="373"/>
        <pc:sldMkLst>
          <pc:docMk/>
          <pc:sldMk cId="1209965534" sldId="265"/>
        </pc:sldMkLst>
        <pc:spChg chg="mod ord">
          <ac:chgData name="Puthuparambil Bennet (puthuben)" userId="535786b8-7654-4611-8274-16dc33f982dc" providerId="ADAL" clId="{DA06B957-DBCF-4F29-A974-5696382DFA01}" dt="2022-01-09T12:50:19.203" v="65" actId="20577"/>
          <ac:spMkLst>
            <pc:docMk/>
            <pc:sldMk cId="1209965534" sldId="265"/>
            <ac:spMk id="2" creationId="{BE89123D-9A35-405A-905C-C64BE5C4DB96}"/>
          </ac:spMkLst>
        </pc:spChg>
        <pc:spChg chg="del mod ord">
          <ac:chgData name="Puthuparambil Bennet (puthuben)" userId="535786b8-7654-4611-8274-16dc33f982dc" providerId="ADAL" clId="{DA06B957-DBCF-4F29-A974-5696382DFA01}" dt="2022-01-09T12:43:54.182" v="7" actId="700"/>
          <ac:spMkLst>
            <pc:docMk/>
            <pc:sldMk cId="1209965534" sldId="265"/>
            <ac:spMk id="3" creationId="{C4D27593-CD21-4234-8A0F-B44795FA45E2}"/>
          </ac:spMkLst>
        </pc:spChg>
        <pc:spChg chg="add del mod ord">
          <ac:chgData name="Puthuparambil Bennet (puthuben)" userId="535786b8-7654-4611-8274-16dc33f982dc" providerId="ADAL" clId="{DA06B957-DBCF-4F29-A974-5696382DFA01}" dt="2022-01-09T16:32:17.299" v="278" actId="22"/>
          <ac:spMkLst>
            <pc:docMk/>
            <pc:sldMk cId="1209965534" sldId="265"/>
            <ac:spMk id="4" creationId="{4E74A274-5FA8-49D8-9CB9-DF91CF26B566}"/>
          </ac:spMkLst>
        </pc:spChg>
        <pc:spChg chg="add del mod ord">
          <ac:chgData name="Puthuparambil Bennet (puthuben)" userId="535786b8-7654-4611-8274-16dc33f982dc" providerId="ADAL" clId="{DA06B957-DBCF-4F29-A974-5696382DFA01}" dt="2022-01-09T12:50:36.801" v="66"/>
          <ac:spMkLst>
            <pc:docMk/>
            <pc:sldMk cId="1209965534" sldId="265"/>
            <ac:spMk id="5" creationId="{F3C474E0-86B6-44C0-9F22-82EAE451C367}"/>
          </ac:spMkLst>
        </pc:spChg>
        <pc:spChg chg="add mod">
          <ac:chgData name="Puthuparambil Bennet (puthuben)" userId="535786b8-7654-4611-8274-16dc33f982dc" providerId="ADAL" clId="{DA06B957-DBCF-4F29-A974-5696382DFA01}" dt="2022-01-09T16:50:40.057" v="359" actId="1076"/>
          <ac:spMkLst>
            <pc:docMk/>
            <pc:sldMk cId="1209965534" sldId="265"/>
            <ac:spMk id="6" creationId="{75630915-A725-42F4-99F8-FD93E657F144}"/>
          </ac:spMkLst>
        </pc:spChg>
        <pc:spChg chg="add mod">
          <ac:chgData name="Puthuparambil Bennet (puthuben)" userId="535786b8-7654-4611-8274-16dc33f982dc" providerId="ADAL" clId="{DA06B957-DBCF-4F29-A974-5696382DFA01}" dt="2022-01-09T16:49:27.285" v="353" actId="1076"/>
          <ac:spMkLst>
            <pc:docMk/>
            <pc:sldMk cId="1209965534" sldId="265"/>
            <ac:spMk id="8" creationId="{41063480-5F70-4E81-A478-5A1C168FF615}"/>
          </ac:spMkLst>
        </pc:spChg>
        <pc:spChg chg="add mod">
          <ac:chgData name="Puthuparambil Bennet (puthuben)" userId="535786b8-7654-4611-8274-16dc33f982dc" providerId="ADAL" clId="{DA06B957-DBCF-4F29-A974-5696382DFA01}" dt="2022-01-09T16:50:44.449" v="360" actId="1076"/>
          <ac:spMkLst>
            <pc:docMk/>
            <pc:sldMk cId="1209965534" sldId="265"/>
            <ac:spMk id="10" creationId="{99CB3341-87A8-4B20-926A-304163BA54AD}"/>
          </ac:spMkLst>
        </pc:spChg>
        <pc:spChg chg="add mod">
          <ac:chgData name="Puthuparambil Bennet (puthuben)" userId="535786b8-7654-4611-8274-16dc33f982dc" providerId="ADAL" clId="{DA06B957-DBCF-4F29-A974-5696382DFA01}" dt="2022-01-09T16:49:27.285" v="353" actId="1076"/>
          <ac:spMkLst>
            <pc:docMk/>
            <pc:sldMk cId="1209965534" sldId="265"/>
            <ac:spMk id="12" creationId="{7E098C6E-DE0D-478E-8A12-897200402666}"/>
          </ac:spMkLst>
        </pc:spChg>
        <pc:spChg chg="add mod">
          <ac:chgData name="Puthuparambil Bennet (puthuben)" userId="535786b8-7654-4611-8274-16dc33f982dc" providerId="ADAL" clId="{DA06B957-DBCF-4F29-A974-5696382DFA01}" dt="2022-01-09T16:50:48.881" v="361" actId="1076"/>
          <ac:spMkLst>
            <pc:docMk/>
            <pc:sldMk cId="1209965534" sldId="265"/>
            <ac:spMk id="14" creationId="{A22280DA-34E0-4C30-924C-2E820A3490A0}"/>
          </ac:spMkLst>
        </pc:spChg>
        <pc:spChg chg="add mod">
          <ac:chgData name="Puthuparambil Bennet (puthuben)" userId="535786b8-7654-4611-8274-16dc33f982dc" providerId="ADAL" clId="{DA06B957-DBCF-4F29-A974-5696382DFA01}" dt="2022-01-09T16:49:27.285" v="353" actId="1076"/>
          <ac:spMkLst>
            <pc:docMk/>
            <pc:sldMk cId="1209965534" sldId="265"/>
            <ac:spMk id="16" creationId="{1F451B0A-B63F-4236-9737-4D1D5D9E9C79}"/>
          </ac:spMkLst>
        </pc:spChg>
        <pc:spChg chg="add mod">
          <ac:chgData name="Puthuparambil Bennet (puthuben)" userId="535786b8-7654-4611-8274-16dc33f982dc" providerId="ADAL" clId="{DA06B957-DBCF-4F29-A974-5696382DFA01}" dt="2022-01-09T16:50:58.967" v="362" actId="1076"/>
          <ac:spMkLst>
            <pc:docMk/>
            <pc:sldMk cId="1209965534" sldId="265"/>
            <ac:spMk id="17" creationId="{C4560CF9-B818-4697-9B93-9B4D33477397}"/>
          </ac:spMkLst>
        </pc:spChg>
        <pc:spChg chg="add del mod">
          <ac:chgData name="Puthuparambil Bennet (puthuben)" userId="535786b8-7654-4611-8274-16dc33f982dc" providerId="ADAL" clId="{DA06B957-DBCF-4F29-A974-5696382DFA01}" dt="2022-01-09T16:41:17.729" v="327" actId="478"/>
          <ac:spMkLst>
            <pc:docMk/>
            <pc:sldMk cId="1209965534" sldId="265"/>
            <ac:spMk id="18" creationId="{FFD4D9D8-13F0-40B9-A33F-BD83A9247068}"/>
          </ac:spMkLst>
        </pc:spChg>
        <pc:spChg chg="add mod">
          <ac:chgData name="Puthuparambil Bennet (puthuben)" userId="535786b8-7654-4611-8274-16dc33f982dc" providerId="ADAL" clId="{DA06B957-DBCF-4F29-A974-5696382DFA01}" dt="2022-01-09T16:51:10.390" v="364" actId="1076"/>
          <ac:spMkLst>
            <pc:docMk/>
            <pc:sldMk cId="1209965534" sldId="265"/>
            <ac:spMk id="20" creationId="{C486FA29-65EE-47E6-AFBB-60B7433D4970}"/>
          </ac:spMkLst>
        </pc:spChg>
        <pc:spChg chg="add mod">
          <ac:chgData name="Puthuparambil Bennet (puthuben)" userId="535786b8-7654-4611-8274-16dc33f982dc" providerId="ADAL" clId="{DA06B957-DBCF-4F29-A974-5696382DFA01}" dt="2022-01-09T16:49:27.285" v="353" actId="1076"/>
          <ac:spMkLst>
            <pc:docMk/>
            <pc:sldMk cId="1209965534" sldId="265"/>
            <ac:spMk id="22" creationId="{AAFE0AAF-9464-4F84-9FC8-FF8B714AB8AB}"/>
          </ac:spMkLst>
        </pc:spChg>
        <pc:spChg chg="add mod">
          <ac:chgData name="Puthuparambil Bennet (puthuben)" userId="535786b8-7654-4611-8274-16dc33f982dc" providerId="ADAL" clId="{DA06B957-DBCF-4F29-A974-5696382DFA01}" dt="2022-01-09T16:51:37.247" v="368" actId="208"/>
          <ac:spMkLst>
            <pc:docMk/>
            <pc:sldMk cId="1209965534" sldId="265"/>
            <ac:spMk id="24" creationId="{B67D4DCF-2056-4261-81BD-3951BF0511A0}"/>
          </ac:spMkLst>
        </pc:spChg>
        <pc:spChg chg="add mod">
          <ac:chgData name="Puthuparambil Bennet (puthuben)" userId="535786b8-7654-4611-8274-16dc33f982dc" providerId="ADAL" clId="{DA06B957-DBCF-4F29-A974-5696382DFA01}" dt="2022-01-09T16:51:51.766" v="371" actId="14100"/>
          <ac:spMkLst>
            <pc:docMk/>
            <pc:sldMk cId="1209965534" sldId="265"/>
            <ac:spMk id="26" creationId="{C66A36EF-DEFE-4FCF-B0B1-CFE1B301F1A0}"/>
          </ac:spMkLst>
        </pc:spChg>
        <pc:picChg chg="add mod ord">
          <ac:chgData name="Puthuparambil Bennet (puthuben)" userId="535786b8-7654-4611-8274-16dc33f982dc" providerId="ADAL" clId="{DA06B957-DBCF-4F29-A974-5696382DFA01}" dt="2022-01-09T16:50:40.057" v="359" actId="1076"/>
          <ac:picMkLst>
            <pc:docMk/>
            <pc:sldMk cId="1209965534" sldId="265"/>
            <ac:picMk id="5" creationId="{24DC0911-6DEA-4FBF-807A-73F3E7F4892D}"/>
          </ac:picMkLst>
        </pc:picChg>
        <pc:picChg chg="add mod">
          <ac:chgData name="Puthuparambil Bennet (puthuben)" userId="535786b8-7654-4611-8274-16dc33f982dc" providerId="ADAL" clId="{DA06B957-DBCF-4F29-A974-5696382DFA01}" dt="2022-01-09T16:50:44.449" v="360" actId="1076"/>
          <ac:picMkLst>
            <pc:docMk/>
            <pc:sldMk cId="1209965534" sldId="265"/>
            <ac:picMk id="9" creationId="{3A743F73-F3DB-4DC8-88DB-435FAB637CF4}"/>
          </ac:picMkLst>
        </pc:picChg>
        <pc:picChg chg="add mod">
          <ac:chgData name="Puthuparambil Bennet (puthuben)" userId="535786b8-7654-4611-8274-16dc33f982dc" providerId="ADAL" clId="{DA06B957-DBCF-4F29-A974-5696382DFA01}" dt="2022-01-09T16:50:48.881" v="361" actId="1076"/>
          <ac:picMkLst>
            <pc:docMk/>
            <pc:sldMk cId="1209965534" sldId="265"/>
            <ac:picMk id="13" creationId="{E733DAEA-3FBC-4BC3-861F-06685EDB4F6F}"/>
          </ac:picMkLst>
        </pc:picChg>
        <pc:picChg chg="add mod">
          <ac:chgData name="Puthuparambil Bennet (puthuben)" userId="535786b8-7654-4611-8274-16dc33f982dc" providerId="ADAL" clId="{DA06B957-DBCF-4F29-A974-5696382DFA01}" dt="2022-01-09T16:51:05.455" v="363" actId="1076"/>
          <ac:picMkLst>
            <pc:docMk/>
            <pc:sldMk cId="1209965534" sldId="265"/>
            <ac:picMk id="19" creationId="{3BE119FD-C346-459B-A8A0-2A80F8D45770}"/>
          </ac:picMkLst>
        </pc:picChg>
        <pc:picChg chg="add mod">
          <ac:chgData name="Puthuparambil Bennet (puthuben)" userId="535786b8-7654-4611-8274-16dc33f982dc" providerId="ADAL" clId="{DA06B957-DBCF-4F29-A974-5696382DFA01}" dt="2022-01-09T16:51:14.460" v="365" actId="1076"/>
          <ac:picMkLst>
            <pc:docMk/>
            <pc:sldMk cId="1209965534" sldId="265"/>
            <ac:picMk id="23" creationId="{260F929C-C3FF-46B4-8EC9-4B0849B1CAAF}"/>
          </ac:picMkLst>
        </pc:picChg>
        <pc:picChg chg="add mod">
          <ac:chgData name="Puthuparambil Bennet (puthuben)" userId="535786b8-7654-4611-8274-16dc33f982dc" providerId="ADAL" clId="{DA06B957-DBCF-4F29-A974-5696382DFA01}" dt="2022-01-09T16:49:27.285" v="353" actId="1076"/>
          <ac:picMkLst>
            <pc:docMk/>
            <pc:sldMk cId="1209965534" sldId="265"/>
            <ac:picMk id="4098" creationId="{85B10FA0-5856-4B34-B006-26313498B456}"/>
          </ac:picMkLst>
        </pc:picChg>
      </pc:sldChg>
      <pc:sldChg chg="addSp delSp modSp mod ord modAnim">
        <pc:chgData name="Puthuparambil Bennet (puthuben)" userId="535786b8-7654-4611-8274-16dc33f982dc" providerId="ADAL" clId="{DA06B957-DBCF-4F29-A974-5696382DFA01}" dt="2022-01-09T21:34:06.177" v="393" actId="1076"/>
        <pc:sldMkLst>
          <pc:docMk/>
          <pc:sldMk cId="780567708" sldId="267"/>
        </pc:sldMkLst>
        <pc:spChg chg="del">
          <ac:chgData name="Puthuparambil Bennet (puthuben)" userId="535786b8-7654-4611-8274-16dc33f982dc" providerId="ADAL" clId="{DA06B957-DBCF-4F29-A974-5696382DFA01}" dt="2022-01-09T21:32:46.980" v="386"/>
          <ac:spMkLst>
            <pc:docMk/>
            <pc:sldMk cId="780567708" sldId="267"/>
            <ac:spMk id="3" creationId="{FD2738C2-2136-45E7-A633-CF5BF59F98CA}"/>
          </ac:spMkLst>
        </pc:spChg>
        <pc:picChg chg="add mod">
          <ac:chgData name="Puthuparambil Bennet (puthuben)" userId="535786b8-7654-4611-8274-16dc33f982dc" providerId="ADAL" clId="{DA06B957-DBCF-4F29-A974-5696382DFA01}" dt="2022-01-09T21:34:06.177" v="393" actId="1076"/>
          <ac:picMkLst>
            <pc:docMk/>
            <pc:sldMk cId="780567708" sldId="267"/>
            <ac:picMk id="4" creationId="{F92CD6FA-D921-48E9-93C6-2B2DD86F671C}"/>
          </ac:picMkLst>
        </pc:picChg>
      </pc:sldChg>
      <pc:sldChg chg="addSp delSp modSp mod modAnim">
        <pc:chgData name="Puthuparambil Bennet (puthuben)" userId="535786b8-7654-4611-8274-16dc33f982dc" providerId="ADAL" clId="{DA06B957-DBCF-4F29-A974-5696382DFA01}" dt="2022-01-10T16:29:51.118" v="430" actId="1076"/>
        <pc:sldMkLst>
          <pc:docMk/>
          <pc:sldMk cId="3840388983" sldId="268"/>
        </pc:sldMkLst>
        <pc:spChg chg="del">
          <ac:chgData name="Puthuparambil Bennet (puthuben)" userId="535786b8-7654-4611-8274-16dc33f982dc" providerId="ADAL" clId="{DA06B957-DBCF-4F29-A974-5696382DFA01}" dt="2022-01-10T16:28:52.457" v="422"/>
          <ac:spMkLst>
            <pc:docMk/>
            <pc:sldMk cId="3840388983" sldId="268"/>
            <ac:spMk id="3" creationId="{AAB375CE-4559-4C99-8E27-DD65B0B24809}"/>
          </ac:spMkLst>
        </pc:spChg>
        <pc:picChg chg="add mod">
          <ac:chgData name="Puthuparambil Bennet (puthuben)" userId="535786b8-7654-4611-8274-16dc33f982dc" providerId="ADAL" clId="{DA06B957-DBCF-4F29-A974-5696382DFA01}" dt="2022-01-10T16:29:51.118" v="430" actId="1076"/>
          <ac:picMkLst>
            <pc:docMk/>
            <pc:sldMk cId="3840388983" sldId="268"/>
            <ac:picMk id="4" creationId="{57A2CEAB-DF35-40E8-AB96-EB32A013A2F2}"/>
          </ac:picMkLst>
        </pc:picChg>
      </pc:sldChg>
      <pc:sldChg chg="addSp delSp modSp mod modClrScheme chgLayout">
        <pc:chgData name="Puthuparambil Bennet (puthuben)" userId="535786b8-7654-4611-8274-16dc33f982dc" providerId="ADAL" clId="{DA06B957-DBCF-4F29-A974-5696382DFA01}" dt="2022-01-09T16:21:45.319" v="243" actId="14100"/>
        <pc:sldMkLst>
          <pc:docMk/>
          <pc:sldMk cId="2557145646" sldId="270"/>
        </pc:sldMkLst>
        <pc:spChg chg="mod ord">
          <ac:chgData name="Puthuparambil Bennet (puthuben)" userId="535786b8-7654-4611-8274-16dc33f982dc" providerId="ADAL" clId="{DA06B957-DBCF-4F29-A974-5696382DFA01}" dt="2022-01-09T12:47:17.775" v="38" actId="20577"/>
          <ac:spMkLst>
            <pc:docMk/>
            <pc:sldMk cId="2557145646" sldId="270"/>
            <ac:spMk id="2" creationId="{7EEC2773-33D5-459D-BA26-C41D3175BBCE}"/>
          </ac:spMkLst>
        </pc:spChg>
        <pc:spChg chg="del mod ord">
          <ac:chgData name="Puthuparambil Bennet (puthuben)" userId="535786b8-7654-4611-8274-16dc33f982dc" providerId="ADAL" clId="{DA06B957-DBCF-4F29-A974-5696382DFA01}" dt="2022-01-09T12:43:41.543" v="5" actId="700"/>
          <ac:spMkLst>
            <pc:docMk/>
            <pc:sldMk cId="2557145646" sldId="270"/>
            <ac:spMk id="3" creationId="{147EC9F0-5D2D-4C1E-AF19-62E187F0348E}"/>
          </ac:spMkLst>
        </pc:spChg>
        <pc:spChg chg="add del mod ord">
          <ac:chgData name="Puthuparambil Bennet (puthuben)" userId="535786b8-7654-4611-8274-16dc33f982dc" providerId="ADAL" clId="{DA06B957-DBCF-4F29-A974-5696382DFA01}" dt="2022-01-09T16:20:34.575" v="229" actId="22"/>
          <ac:spMkLst>
            <pc:docMk/>
            <pc:sldMk cId="2557145646" sldId="270"/>
            <ac:spMk id="4" creationId="{7C9367F6-D622-4E6E-8E1A-F7F05B2596AA}"/>
          </ac:spMkLst>
        </pc:spChg>
        <pc:spChg chg="add del mod ord">
          <ac:chgData name="Puthuparambil Bennet (puthuben)" userId="535786b8-7654-4611-8274-16dc33f982dc" providerId="ADAL" clId="{DA06B957-DBCF-4F29-A974-5696382DFA01}" dt="2022-01-09T12:47:30.259" v="39"/>
          <ac:spMkLst>
            <pc:docMk/>
            <pc:sldMk cId="2557145646" sldId="270"/>
            <ac:spMk id="5" creationId="{B3E4EF80-B95E-46BD-B3E7-7979050EC6FA}"/>
          </ac:spMkLst>
        </pc:spChg>
        <pc:spChg chg="add del mod">
          <ac:chgData name="Puthuparambil Bennet (puthuben)" userId="535786b8-7654-4611-8274-16dc33f982dc" providerId="ADAL" clId="{DA06B957-DBCF-4F29-A974-5696382DFA01}" dt="2022-01-09T12:47:44.807" v="40"/>
          <ac:spMkLst>
            <pc:docMk/>
            <pc:sldMk cId="2557145646" sldId="270"/>
            <ac:spMk id="6" creationId="{F19C07D2-3C9F-415E-A37F-CB57EDBCFCDA}"/>
          </ac:spMkLst>
        </pc:spChg>
        <pc:picChg chg="add mod ord">
          <ac:chgData name="Puthuparambil Bennet (puthuben)" userId="535786b8-7654-4611-8274-16dc33f982dc" providerId="ADAL" clId="{DA06B957-DBCF-4F29-A974-5696382DFA01}" dt="2022-01-09T16:21:35.602" v="241" actId="1076"/>
          <ac:picMkLst>
            <pc:docMk/>
            <pc:sldMk cId="2557145646" sldId="270"/>
            <ac:picMk id="5" creationId="{9B8144DE-20C1-496A-8F07-9D28ADF42283}"/>
          </ac:picMkLst>
        </pc:picChg>
        <pc:picChg chg="add mod">
          <ac:chgData name="Puthuparambil Bennet (puthuben)" userId="535786b8-7654-4611-8274-16dc33f982dc" providerId="ADAL" clId="{DA06B957-DBCF-4F29-A974-5696382DFA01}" dt="2022-01-09T16:21:45.319" v="243" actId="14100"/>
          <ac:picMkLst>
            <pc:docMk/>
            <pc:sldMk cId="2557145646" sldId="270"/>
            <ac:picMk id="7" creationId="{A9D97D18-4D86-4597-BEF4-4D47BED26220}"/>
          </ac:picMkLst>
        </pc:picChg>
        <pc:picChg chg="add mod">
          <ac:chgData name="Puthuparambil Bennet (puthuben)" userId="535786b8-7654-4611-8274-16dc33f982dc" providerId="ADAL" clId="{DA06B957-DBCF-4F29-A974-5696382DFA01}" dt="2022-01-09T12:47:44.807" v="40"/>
          <ac:picMkLst>
            <pc:docMk/>
            <pc:sldMk cId="2557145646" sldId="270"/>
            <ac:picMk id="2052" creationId="{5DCFBE99-8EA4-4174-9690-4E080D90F094}"/>
          </ac:picMkLst>
        </pc:picChg>
      </pc:sldChg>
      <pc:sldChg chg="modSp mod">
        <pc:chgData name="Puthuparambil Bennet (puthuben)" userId="535786b8-7654-4611-8274-16dc33f982dc" providerId="ADAL" clId="{DA06B957-DBCF-4F29-A974-5696382DFA01}" dt="2022-01-09T13:02:19.464" v="146" actId="20577"/>
        <pc:sldMkLst>
          <pc:docMk/>
          <pc:sldMk cId="1610572499" sldId="271"/>
        </pc:sldMkLst>
        <pc:spChg chg="mod">
          <ac:chgData name="Puthuparambil Bennet (puthuben)" userId="535786b8-7654-4611-8274-16dc33f982dc" providerId="ADAL" clId="{DA06B957-DBCF-4F29-A974-5696382DFA01}" dt="2022-01-09T13:02:19.464" v="146" actId="20577"/>
          <ac:spMkLst>
            <pc:docMk/>
            <pc:sldMk cId="1610572499" sldId="271"/>
            <ac:spMk id="3" creationId="{0471DD08-29B2-45A3-9115-C6F4BE9332D3}"/>
          </ac:spMkLst>
        </pc:spChg>
      </pc:sldChg>
      <pc:sldChg chg="modSp mod">
        <pc:chgData name="Puthuparambil Bennet (puthuben)" userId="535786b8-7654-4611-8274-16dc33f982dc" providerId="ADAL" clId="{DA06B957-DBCF-4F29-A974-5696382DFA01}" dt="2022-01-10T17:06:38.738" v="526" actId="20577"/>
        <pc:sldMkLst>
          <pc:docMk/>
          <pc:sldMk cId="3286667699" sldId="272"/>
        </pc:sldMkLst>
        <pc:spChg chg="mod">
          <ac:chgData name="Puthuparambil Bennet (puthuben)" userId="535786b8-7654-4611-8274-16dc33f982dc" providerId="ADAL" clId="{DA06B957-DBCF-4F29-A974-5696382DFA01}" dt="2022-01-10T17:06:38.738" v="526" actId="20577"/>
          <ac:spMkLst>
            <pc:docMk/>
            <pc:sldMk cId="3286667699" sldId="272"/>
            <ac:spMk id="3" creationId="{E5D529A8-CD24-4831-AD66-D2F6C46B7058}"/>
          </ac:spMkLst>
        </pc:spChg>
      </pc:sldChg>
      <pc:sldChg chg="addSp delSp modSp new mod">
        <pc:chgData name="Puthuparambil Bennet (puthuben)" userId="535786b8-7654-4611-8274-16dc33f982dc" providerId="ADAL" clId="{DA06B957-DBCF-4F29-A974-5696382DFA01}" dt="2022-01-09T16:28:39.933" v="276" actId="22"/>
        <pc:sldMkLst>
          <pc:docMk/>
          <pc:sldMk cId="3624557525" sldId="273"/>
        </pc:sldMkLst>
        <pc:spChg chg="mod">
          <ac:chgData name="Puthuparambil Bennet (puthuben)" userId="535786b8-7654-4611-8274-16dc33f982dc" providerId="ADAL" clId="{DA06B957-DBCF-4F29-A974-5696382DFA01}" dt="2022-01-09T16:27:31.227" v="274" actId="20577"/>
          <ac:spMkLst>
            <pc:docMk/>
            <pc:sldMk cId="3624557525" sldId="273"/>
            <ac:spMk id="2" creationId="{190CA27C-DBFB-4315-964F-54B5856C426B}"/>
          </ac:spMkLst>
        </pc:spChg>
        <pc:spChg chg="del">
          <ac:chgData name="Puthuparambil Bennet (puthuben)" userId="535786b8-7654-4611-8274-16dc33f982dc" providerId="ADAL" clId="{DA06B957-DBCF-4F29-A974-5696382DFA01}" dt="2022-01-09T16:28:39.933" v="276" actId="22"/>
          <ac:spMkLst>
            <pc:docMk/>
            <pc:sldMk cId="3624557525" sldId="273"/>
            <ac:spMk id="3" creationId="{C338BDB6-514C-4E32-9F57-4A1B17C35B5C}"/>
          </ac:spMkLst>
        </pc:spChg>
        <pc:spChg chg="del">
          <ac:chgData name="Puthuparambil Bennet (puthuben)" userId="535786b8-7654-4611-8274-16dc33f982dc" providerId="ADAL" clId="{DA06B957-DBCF-4F29-A974-5696382DFA01}" dt="2022-01-09T16:27:51.793" v="275"/>
          <ac:spMkLst>
            <pc:docMk/>
            <pc:sldMk cId="3624557525" sldId="273"/>
            <ac:spMk id="4" creationId="{F635C04F-776F-49C3-88BE-8842CBF75D8C}"/>
          </ac:spMkLst>
        </pc:spChg>
        <pc:picChg chg="add mod ord">
          <ac:chgData name="Puthuparambil Bennet (puthuben)" userId="535786b8-7654-4611-8274-16dc33f982dc" providerId="ADAL" clId="{DA06B957-DBCF-4F29-A974-5696382DFA01}" dt="2022-01-09T16:28:39.933" v="276" actId="22"/>
          <ac:picMkLst>
            <pc:docMk/>
            <pc:sldMk cId="3624557525" sldId="273"/>
            <ac:picMk id="6" creationId="{13D8DEE2-95A5-4531-A69D-17AACF657C91}"/>
          </ac:picMkLst>
        </pc:picChg>
        <pc:picChg chg="add mod">
          <ac:chgData name="Puthuparambil Bennet (puthuben)" userId="535786b8-7654-4611-8274-16dc33f982dc" providerId="ADAL" clId="{DA06B957-DBCF-4F29-A974-5696382DFA01}" dt="2022-01-09T16:27:51.793" v="275"/>
          <ac:picMkLst>
            <pc:docMk/>
            <pc:sldMk cId="3624557525" sldId="273"/>
            <ac:picMk id="1026" creationId="{C02610C3-2CF7-46B9-B350-8B1067F3541E}"/>
          </ac:picMkLst>
        </pc:picChg>
      </pc:sldChg>
    </pc:docChg>
  </pc:docChgLst>
  <pc:docChgLst>
    <pc:chgData name="Puthuparambil Bennet (puthuben)" userId="S::puthuben@students.zhaw.ch::535786b8-7654-4611-8274-16dc33f982dc" providerId="AD" clId="Web-{F6E78541-D343-44C4-9B93-87092365B899}"/>
    <pc:docChg chg="modSld">
      <pc:chgData name="Puthuparambil Bennet (puthuben)" userId="S::puthuben@students.zhaw.ch::535786b8-7654-4611-8274-16dc33f982dc" providerId="AD" clId="Web-{F6E78541-D343-44C4-9B93-87092365B899}" dt="2022-01-09T13:52:50.348" v="29" actId="20577"/>
      <pc:docMkLst>
        <pc:docMk/>
      </pc:docMkLst>
      <pc:sldChg chg="modSp">
        <pc:chgData name="Puthuparambil Bennet (puthuben)" userId="S::puthuben@students.zhaw.ch::535786b8-7654-4611-8274-16dc33f982dc" providerId="AD" clId="Web-{F6E78541-D343-44C4-9B93-87092365B899}" dt="2022-01-09T13:52:50.348" v="29" actId="20577"/>
        <pc:sldMkLst>
          <pc:docMk/>
          <pc:sldMk cId="1610572499" sldId="271"/>
        </pc:sldMkLst>
        <pc:spChg chg="mod">
          <ac:chgData name="Puthuparambil Bennet (puthuben)" userId="S::puthuben@students.zhaw.ch::535786b8-7654-4611-8274-16dc33f982dc" providerId="AD" clId="Web-{F6E78541-D343-44C4-9B93-87092365B899}" dt="2022-01-09T13:52:50.348" v="29" actId="20577"/>
          <ac:spMkLst>
            <pc:docMk/>
            <pc:sldMk cId="1610572499" sldId="271"/>
            <ac:spMk id="3" creationId="{0471DD08-29B2-45A3-9115-C6F4BE9332D3}"/>
          </ac:spMkLst>
        </pc:spChg>
      </pc:sldChg>
    </pc:docChg>
  </pc:docChgLst>
  <pc:docChgLst>
    <pc:chgData name="Hofmann Christian (hofmach5)" userId="e4736ce9-7155-42f6-b047-f834b98dd044" providerId="ADAL" clId="{0F303DB6-B356-4FB7-901E-303D957D62C8}"/>
    <pc:docChg chg="undo redo custSel addSld modSld">
      <pc:chgData name="Hofmann Christian (hofmach5)" userId="e4736ce9-7155-42f6-b047-f834b98dd044" providerId="ADAL" clId="{0F303DB6-B356-4FB7-901E-303D957D62C8}" dt="2022-01-10T17:47:51.011" v="306" actId="1076"/>
      <pc:docMkLst>
        <pc:docMk/>
      </pc:docMkLst>
      <pc:sldChg chg="addSp delSp modSp mod">
        <pc:chgData name="Hofmann Christian (hofmach5)" userId="e4736ce9-7155-42f6-b047-f834b98dd044" providerId="ADAL" clId="{0F303DB6-B356-4FB7-901E-303D957D62C8}" dt="2022-01-10T17:38:29.823" v="39" actId="1076"/>
        <pc:sldMkLst>
          <pc:docMk/>
          <pc:sldMk cId="3999761626" sldId="256"/>
        </pc:sldMkLst>
        <pc:spChg chg="mod">
          <ac:chgData name="Hofmann Christian (hofmach5)" userId="e4736ce9-7155-42f6-b047-f834b98dd044" providerId="ADAL" clId="{0F303DB6-B356-4FB7-901E-303D957D62C8}" dt="2022-01-10T16:41:55.823" v="37" actId="20577"/>
          <ac:spMkLst>
            <pc:docMk/>
            <pc:sldMk cId="3999761626" sldId="256"/>
            <ac:spMk id="2" creationId="{590032C2-120B-4EE3-8230-3D19B2614D6B}"/>
          </ac:spMkLst>
        </pc:spChg>
        <pc:spChg chg="mod">
          <ac:chgData name="Hofmann Christian (hofmach5)" userId="e4736ce9-7155-42f6-b047-f834b98dd044" providerId="ADAL" clId="{0F303DB6-B356-4FB7-901E-303D957D62C8}" dt="2022-01-10T16:41:36.110" v="15" actId="1076"/>
          <ac:spMkLst>
            <pc:docMk/>
            <pc:sldMk cId="3999761626" sldId="256"/>
            <ac:spMk id="3" creationId="{BE1C929B-D307-458F-B4F7-98C63E078472}"/>
          </ac:spMkLst>
        </pc:spChg>
        <pc:spChg chg="mod">
          <ac:chgData name="Hofmann Christian (hofmach5)" userId="e4736ce9-7155-42f6-b047-f834b98dd044" providerId="ADAL" clId="{0F303DB6-B356-4FB7-901E-303D957D62C8}" dt="2022-01-10T17:38:29.823" v="39" actId="1076"/>
          <ac:spMkLst>
            <pc:docMk/>
            <pc:sldMk cId="3999761626" sldId="256"/>
            <ac:spMk id="4" creationId="{59F84483-8F8A-40BB-856B-B8E9FC6FDD6D}"/>
          </ac:spMkLst>
        </pc:spChg>
        <pc:spChg chg="add mod">
          <ac:chgData name="Hofmann Christian (hofmach5)" userId="e4736ce9-7155-42f6-b047-f834b98dd044" providerId="ADAL" clId="{0F303DB6-B356-4FB7-901E-303D957D62C8}" dt="2022-01-10T16:41:45.791" v="19" actId="1076"/>
          <ac:spMkLst>
            <pc:docMk/>
            <pc:sldMk cId="3999761626" sldId="256"/>
            <ac:spMk id="4" creationId="{FD430440-C2A1-4D58-BA47-FCB2E8DBC7BD}"/>
          </ac:spMkLst>
        </pc:spChg>
        <pc:spChg chg="del">
          <ac:chgData name="Hofmann Christian (hofmach5)" userId="e4736ce9-7155-42f6-b047-f834b98dd044" providerId="ADAL" clId="{0F303DB6-B356-4FB7-901E-303D957D62C8}" dt="2022-01-10T17:38:23.428" v="38" actId="478"/>
          <ac:spMkLst>
            <pc:docMk/>
            <pc:sldMk cId="3999761626" sldId="256"/>
            <ac:spMk id="5" creationId="{FD430440-C2A1-4D58-BA47-FCB2E8DBC7BD}"/>
          </ac:spMkLst>
        </pc:spChg>
      </pc:sldChg>
      <pc:sldChg chg="modSp mod">
        <pc:chgData name="Hofmann Christian (hofmach5)" userId="e4736ce9-7155-42f6-b047-f834b98dd044" providerId="ADAL" clId="{0F303DB6-B356-4FB7-901E-303D957D62C8}" dt="2022-01-10T17:39:25.299" v="119" actId="20577"/>
        <pc:sldMkLst>
          <pc:docMk/>
          <pc:sldMk cId="339268363" sldId="258"/>
        </pc:sldMkLst>
        <pc:spChg chg="mod">
          <ac:chgData name="Hofmann Christian (hofmach5)" userId="e4736ce9-7155-42f6-b047-f834b98dd044" providerId="ADAL" clId="{0F303DB6-B356-4FB7-901E-303D957D62C8}" dt="2022-01-10T17:39:25.299" v="119" actId="20577"/>
          <ac:spMkLst>
            <pc:docMk/>
            <pc:sldMk cId="339268363" sldId="258"/>
            <ac:spMk id="3" creationId="{A5777340-B4D9-421C-ACE7-2C53EF014770}"/>
          </ac:spMkLst>
        </pc:spChg>
      </pc:sldChg>
      <pc:sldChg chg="addSp delSp modSp mod">
        <pc:chgData name="Hofmann Christian (hofmach5)" userId="e4736ce9-7155-42f6-b047-f834b98dd044" providerId="ADAL" clId="{0F303DB6-B356-4FB7-901E-303D957D62C8}" dt="2022-01-10T17:46:52.900" v="293" actId="6549"/>
        <pc:sldMkLst>
          <pc:docMk/>
          <pc:sldMk cId="2200555603" sldId="259"/>
        </pc:sldMkLst>
        <pc:spChg chg="mod">
          <ac:chgData name="Hofmann Christian (hofmach5)" userId="e4736ce9-7155-42f6-b047-f834b98dd044" providerId="ADAL" clId="{0F303DB6-B356-4FB7-901E-303D957D62C8}" dt="2022-01-10T17:46:52.900" v="293" actId="6549"/>
          <ac:spMkLst>
            <pc:docMk/>
            <pc:sldMk cId="2200555603" sldId="259"/>
            <ac:spMk id="3" creationId="{05F5E3F6-4166-43F1-A733-12D8B0CCC904}"/>
          </ac:spMkLst>
        </pc:spChg>
        <pc:picChg chg="add del">
          <ac:chgData name="Hofmann Christian (hofmach5)" userId="e4736ce9-7155-42f6-b047-f834b98dd044" providerId="ADAL" clId="{0F303DB6-B356-4FB7-901E-303D957D62C8}" dt="2022-01-10T17:43:10.831" v="198" actId="478"/>
          <ac:picMkLst>
            <pc:docMk/>
            <pc:sldMk cId="2200555603" sldId="259"/>
            <ac:picMk id="5" creationId="{1EFC6A2A-8F00-42ED-B7C0-D6D849A94D3F}"/>
          </ac:picMkLst>
        </pc:picChg>
        <pc:picChg chg="add mod modCrop">
          <ac:chgData name="Hofmann Christian (hofmach5)" userId="e4736ce9-7155-42f6-b047-f834b98dd044" providerId="ADAL" clId="{0F303DB6-B356-4FB7-901E-303D957D62C8}" dt="2022-01-10T17:43:49.040" v="263" actId="1076"/>
          <ac:picMkLst>
            <pc:docMk/>
            <pc:sldMk cId="2200555603" sldId="259"/>
            <ac:picMk id="6" creationId="{27FEA4E3-5C5D-425D-9502-E179A656CAA3}"/>
          </ac:picMkLst>
        </pc:picChg>
        <pc:picChg chg="add del">
          <ac:chgData name="Hofmann Christian (hofmach5)" userId="e4736ce9-7155-42f6-b047-f834b98dd044" providerId="ADAL" clId="{0F303DB6-B356-4FB7-901E-303D957D62C8}" dt="2022-01-10T17:43:10.563" v="193" actId="478"/>
          <ac:picMkLst>
            <pc:docMk/>
            <pc:sldMk cId="2200555603" sldId="259"/>
            <ac:picMk id="7" creationId="{C440F9F4-7400-47DA-94A3-522294F15013}"/>
          </ac:picMkLst>
        </pc:picChg>
        <pc:picChg chg="add del mod">
          <ac:chgData name="Hofmann Christian (hofmach5)" userId="e4736ce9-7155-42f6-b047-f834b98dd044" providerId="ADAL" clId="{0F303DB6-B356-4FB7-901E-303D957D62C8}" dt="2022-01-10T17:43:10.987" v="203" actId="1076"/>
          <ac:picMkLst>
            <pc:docMk/>
            <pc:sldMk cId="2200555603" sldId="259"/>
            <ac:picMk id="9" creationId="{6946280B-A5BD-4A91-8261-E9950851E1BC}"/>
          </ac:picMkLst>
        </pc:picChg>
      </pc:sldChg>
      <pc:sldChg chg="modSp mod">
        <pc:chgData name="Hofmann Christian (hofmach5)" userId="e4736ce9-7155-42f6-b047-f834b98dd044" providerId="ADAL" clId="{0F303DB6-B356-4FB7-901E-303D957D62C8}" dt="2022-01-10T17:44:38.491" v="276" actId="1076"/>
        <pc:sldMkLst>
          <pc:docMk/>
          <pc:sldMk cId="1478170116" sldId="260"/>
        </pc:sldMkLst>
        <pc:picChg chg="mod">
          <ac:chgData name="Hofmann Christian (hofmach5)" userId="e4736ce9-7155-42f6-b047-f834b98dd044" providerId="ADAL" clId="{0F303DB6-B356-4FB7-901E-303D957D62C8}" dt="2022-01-10T17:44:38.491" v="276" actId="1076"/>
          <ac:picMkLst>
            <pc:docMk/>
            <pc:sldMk cId="1478170116" sldId="260"/>
            <ac:picMk id="5" creationId="{61C83316-C467-4C47-A902-592712C11058}"/>
          </ac:picMkLst>
        </pc:picChg>
      </pc:sldChg>
      <pc:sldChg chg="addSp delSp modSp mod delAnim modAnim">
        <pc:chgData name="Hofmann Christian (hofmach5)" userId="e4736ce9-7155-42f6-b047-f834b98dd044" providerId="ADAL" clId="{0F303DB6-B356-4FB7-901E-303D957D62C8}" dt="2022-01-10T17:46:33.603" v="284" actId="1076"/>
        <pc:sldMkLst>
          <pc:docMk/>
          <pc:sldMk cId="780567708" sldId="267"/>
        </pc:sldMkLst>
        <pc:spChg chg="del">
          <ac:chgData name="Hofmann Christian (hofmach5)" userId="e4736ce9-7155-42f6-b047-f834b98dd044" providerId="ADAL" clId="{0F303DB6-B356-4FB7-901E-303D957D62C8}" dt="2022-01-10T16:22:57.365" v="2"/>
          <ac:spMkLst>
            <pc:docMk/>
            <pc:sldMk cId="780567708" sldId="267"/>
            <ac:spMk id="3" creationId="{FD2738C2-2136-45E7-A633-CF5BF59F98CA}"/>
          </ac:spMkLst>
        </pc:spChg>
        <pc:spChg chg="add del mod">
          <ac:chgData name="Hofmann Christian (hofmach5)" userId="e4736ce9-7155-42f6-b047-f834b98dd044" providerId="ADAL" clId="{0F303DB6-B356-4FB7-901E-303D957D62C8}" dt="2022-01-10T17:46:29.922" v="283" actId="478"/>
          <ac:spMkLst>
            <pc:docMk/>
            <pc:sldMk cId="780567708" sldId="267"/>
            <ac:spMk id="6" creationId="{09BEB716-5A85-4980-908A-15242F2AC489}"/>
          </ac:spMkLst>
        </pc:spChg>
        <pc:picChg chg="add mod">
          <ac:chgData name="Hofmann Christian (hofmach5)" userId="e4736ce9-7155-42f6-b047-f834b98dd044" providerId="ADAL" clId="{0F303DB6-B356-4FB7-901E-303D957D62C8}" dt="2022-01-10T17:46:33.603" v="284" actId="1076"/>
          <ac:picMkLst>
            <pc:docMk/>
            <pc:sldMk cId="780567708" sldId="267"/>
            <ac:picMk id="3" creationId="{D30B9FE4-8179-44E0-A4E2-5ED733F55B91}"/>
          </ac:picMkLst>
        </pc:picChg>
        <pc:picChg chg="add del mod">
          <ac:chgData name="Hofmann Christian (hofmach5)" userId="e4736ce9-7155-42f6-b047-f834b98dd044" providerId="ADAL" clId="{0F303DB6-B356-4FB7-901E-303D957D62C8}" dt="2022-01-10T17:46:25.735" v="282" actId="478"/>
          <ac:picMkLst>
            <pc:docMk/>
            <pc:sldMk cId="780567708" sldId="267"/>
            <ac:picMk id="4" creationId="{226C67BA-C5C9-4414-BCA6-7FF8AE5D5F19}"/>
          </ac:picMkLst>
        </pc:picChg>
      </pc:sldChg>
      <pc:sldChg chg="addSp delSp modSp mod modAnim">
        <pc:chgData name="Hofmann Christian (hofmach5)" userId="e4736ce9-7155-42f6-b047-f834b98dd044" providerId="ADAL" clId="{0F303DB6-B356-4FB7-901E-303D957D62C8}" dt="2022-01-10T16:23:54.849" v="13"/>
        <pc:sldMkLst>
          <pc:docMk/>
          <pc:sldMk cId="3840388983" sldId="268"/>
        </pc:sldMkLst>
        <pc:spChg chg="del">
          <ac:chgData name="Hofmann Christian (hofmach5)" userId="e4736ce9-7155-42f6-b047-f834b98dd044" providerId="ADAL" clId="{0F303DB6-B356-4FB7-901E-303D957D62C8}" dt="2022-01-10T16:23:30.523" v="7"/>
          <ac:spMkLst>
            <pc:docMk/>
            <pc:sldMk cId="3840388983" sldId="268"/>
            <ac:spMk id="3" creationId="{AAB375CE-4559-4C99-8E27-DD65B0B24809}"/>
          </ac:spMkLst>
        </pc:spChg>
        <pc:picChg chg="add mod">
          <ac:chgData name="Hofmann Christian (hofmach5)" userId="e4736ce9-7155-42f6-b047-f834b98dd044" providerId="ADAL" clId="{0F303DB6-B356-4FB7-901E-303D957D62C8}" dt="2022-01-10T16:23:43.249" v="10" actId="1076"/>
          <ac:picMkLst>
            <pc:docMk/>
            <pc:sldMk cId="3840388983" sldId="268"/>
            <ac:picMk id="4" creationId="{7980EF37-51E4-45DA-9F9E-585A5BB3521C}"/>
          </ac:picMkLst>
        </pc:picChg>
      </pc:sldChg>
      <pc:sldChg chg="modSp mod">
        <pc:chgData name="Hofmann Christian (hofmach5)" userId="e4736ce9-7155-42f6-b047-f834b98dd044" providerId="ADAL" clId="{0F303DB6-B356-4FB7-901E-303D957D62C8}" dt="2022-01-10T17:45:21.291" v="277" actId="20577"/>
        <pc:sldMkLst>
          <pc:docMk/>
          <pc:sldMk cId="3286667699" sldId="272"/>
        </pc:sldMkLst>
        <pc:spChg chg="mod">
          <ac:chgData name="Hofmann Christian (hofmach5)" userId="e4736ce9-7155-42f6-b047-f834b98dd044" providerId="ADAL" clId="{0F303DB6-B356-4FB7-901E-303D957D62C8}" dt="2022-01-10T17:45:21.291" v="277" actId="20577"/>
          <ac:spMkLst>
            <pc:docMk/>
            <pc:sldMk cId="3286667699" sldId="272"/>
            <ac:spMk id="3" creationId="{E5D529A8-CD24-4831-AD66-D2F6C46B7058}"/>
          </ac:spMkLst>
        </pc:spChg>
      </pc:sldChg>
      <pc:sldChg chg="addSp delSp modSp new mod modClrScheme chgLayout">
        <pc:chgData name="Hofmann Christian (hofmach5)" userId="e4736ce9-7155-42f6-b047-f834b98dd044" providerId="ADAL" clId="{0F303DB6-B356-4FB7-901E-303D957D62C8}" dt="2022-01-10T17:47:51.011" v="306" actId="1076"/>
        <pc:sldMkLst>
          <pc:docMk/>
          <pc:sldMk cId="546285023" sldId="274"/>
        </pc:sldMkLst>
        <pc:spChg chg="mod ord">
          <ac:chgData name="Hofmann Christian (hofmach5)" userId="e4736ce9-7155-42f6-b047-f834b98dd044" providerId="ADAL" clId="{0F303DB6-B356-4FB7-901E-303D957D62C8}" dt="2022-01-10T17:47:33.763" v="296" actId="700"/>
          <ac:spMkLst>
            <pc:docMk/>
            <pc:sldMk cId="546285023" sldId="274"/>
            <ac:spMk id="2" creationId="{9DD5DD6D-BCA5-4F67-BFF6-DF404EF38B73}"/>
          </ac:spMkLst>
        </pc:spChg>
        <pc:spChg chg="del mod ord">
          <ac:chgData name="Hofmann Christian (hofmach5)" userId="e4736ce9-7155-42f6-b047-f834b98dd044" providerId="ADAL" clId="{0F303DB6-B356-4FB7-901E-303D957D62C8}" dt="2022-01-10T17:47:33.763" v="296" actId="700"/>
          <ac:spMkLst>
            <pc:docMk/>
            <pc:sldMk cId="546285023" sldId="274"/>
            <ac:spMk id="3" creationId="{12D1AABF-B46E-40B0-8DFB-DA0B45DB923B}"/>
          </ac:spMkLst>
        </pc:spChg>
        <pc:spChg chg="add del mod ord">
          <ac:chgData name="Hofmann Christian (hofmach5)" userId="e4736ce9-7155-42f6-b047-f834b98dd044" providerId="ADAL" clId="{0F303DB6-B356-4FB7-901E-303D957D62C8}" dt="2022-01-10T17:47:35.614" v="297"/>
          <ac:spMkLst>
            <pc:docMk/>
            <pc:sldMk cId="546285023" sldId="274"/>
            <ac:spMk id="4" creationId="{89E17C89-B79C-4587-ACD1-A112A6E79932}"/>
          </ac:spMkLst>
        </pc:spChg>
        <pc:spChg chg="add del mod ord">
          <ac:chgData name="Hofmann Christian (hofmach5)" userId="e4736ce9-7155-42f6-b047-f834b98dd044" providerId="ADAL" clId="{0F303DB6-B356-4FB7-901E-303D957D62C8}" dt="2022-01-10T17:47:37.401" v="298"/>
          <ac:spMkLst>
            <pc:docMk/>
            <pc:sldMk cId="546285023" sldId="274"/>
            <ac:spMk id="5" creationId="{DB262D3E-B3DD-4849-9974-964C8B66A1F7}"/>
          </ac:spMkLst>
        </pc:spChg>
        <pc:picChg chg="add mod">
          <ac:chgData name="Hofmann Christian (hofmach5)" userId="e4736ce9-7155-42f6-b047-f834b98dd044" providerId="ADAL" clId="{0F303DB6-B356-4FB7-901E-303D957D62C8}" dt="2022-01-10T17:47:44.429" v="303" actId="14100"/>
          <ac:picMkLst>
            <pc:docMk/>
            <pc:sldMk cId="546285023" sldId="274"/>
            <ac:picMk id="7" creationId="{2ACEA5E5-4856-4A11-A216-6F9BB9535606}"/>
          </ac:picMkLst>
        </pc:picChg>
        <pc:picChg chg="add mod">
          <ac:chgData name="Hofmann Christian (hofmach5)" userId="e4736ce9-7155-42f6-b047-f834b98dd044" providerId="ADAL" clId="{0F303DB6-B356-4FB7-901E-303D957D62C8}" dt="2022-01-10T17:47:51.011" v="306" actId="1076"/>
          <ac:picMkLst>
            <pc:docMk/>
            <pc:sldMk cId="546285023" sldId="274"/>
            <ac:picMk id="9" creationId="{5A6B580C-1CA9-4B17-81E1-9E5D6F8BE9EC}"/>
          </ac:picMkLst>
        </pc:picChg>
      </pc:sldChg>
    </pc:docChg>
  </pc:docChgLst>
  <pc:docChgLst>
    <pc:chgData name="Puthuparambil Bennet (puthuben)" userId="S::puthuben@students.zhaw.ch::535786b8-7654-4611-8274-16dc33f982dc" providerId="AD" clId="Web-{C564A911-6A2F-4853-8558-B43A5503A89E}"/>
    <pc:docChg chg="modSld">
      <pc:chgData name="Puthuparambil Bennet (puthuben)" userId="S::puthuben@students.zhaw.ch::535786b8-7654-4611-8274-16dc33f982dc" providerId="AD" clId="Web-{C564A911-6A2F-4853-8558-B43A5503A89E}" dt="2022-01-10T14:26:17.938" v="1" actId="20577"/>
      <pc:docMkLst>
        <pc:docMk/>
      </pc:docMkLst>
      <pc:sldChg chg="modSp">
        <pc:chgData name="Puthuparambil Bennet (puthuben)" userId="S::puthuben@students.zhaw.ch::535786b8-7654-4611-8274-16dc33f982dc" providerId="AD" clId="Web-{C564A911-6A2F-4853-8558-B43A5503A89E}" dt="2022-01-10T14:26:17.938" v="1" actId="20577"/>
        <pc:sldMkLst>
          <pc:docMk/>
          <pc:sldMk cId="3286667699" sldId="272"/>
        </pc:sldMkLst>
        <pc:spChg chg="mod">
          <ac:chgData name="Puthuparambil Bennet (puthuben)" userId="S::puthuben@students.zhaw.ch::535786b8-7654-4611-8274-16dc33f982dc" providerId="AD" clId="Web-{C564A911-6A2F-4853-8558-B43A5503A89E}" dt="2022-01-10T14:26:17.938" v="1" actId="20577"/>
          <ac:spMkLst>
            <pc:docMk/>
            <pc:sldMk cId="3286667699" sldId="272"/>
            <ac:spMk id="3" creationId="{E5D529A8-CD24-4831-AD66-D2F6C46B7058}"/>
          </ac:spMkLst>
        </pc:spChg>
      </pc:sldChg>
    </pc:docChg>
  </pc:docChgLst>
  <pc:docChgLst>
    <pc:chgData name="Lutziger Daniel (lutzidan)" userId="28584a3a-5392-4580-96cd-33c33145129e" providerId="ADAL" clId="{75838F23-4365-4C47-8344-E13FE4535BDF}"/>
    <pc:docChg chg="custSel modSld">
      <pc:chgData name="Lutziger Daniel (lutzidan)" userId="28584a3a-5392-4580-96cd-33c33145129e" providerId="ADAL" clId="{75838F23-4365-4C47-8344-E13FE4535BDF}" dt="2022-01-10T18:30:00.268" v="38" actId="20577"/>
      <pc:docMkLst>
        <pc:docMk/>
      </pc:docMkLst>
      <pc:sldChg chg="modSp mod modNotesTx">
        <pc:chgData name="Lutziger Daniel (lutzidan)" userId="28584a3a-5392-4580-96cd-33c33145129e" providerId="ADAL" clId="{75838F23-4365-4C47-8344-E13FE4535BDF}" dt="2022-01-10T18:30:00.268" v="38" actId="20577"/>
        <pc:sldMkLst>
          <pc:docMk/>
          <pc:sldMk cId="1610572499" sldId="271"/>
        </pc:sldMkLst>
        <pc:spChg chg="mod">
          <ac:chgData name="Lutziger Daniel (lutzidan)" userId="28584a3a-5392-4580-96cd-33c33145129e" providerId="ADAL" clId="{75838F23-4365-4C47-8344-E13FE4535BDF}" dt="2022-01-10T18:29:56.343" v="36" actId="21"/>
          <ac:spMkLst>
            <pc:docMk/>
            <pc:sldMk cId="1610572499" sldId="271"/>
            <ac:spMk id="3" creationId="{0471DD08-29B2-45A3-9115-C6F4BE9332D3}"/>
          </ac:spMkLst>
        </pc:spChg>
      </pc:sldChg>
      <pc:sldChg chg="modSp mod">
        <pc:chgData name="Lutziger Daniel (lutzidan)" userId="28584a3a-5392-4580-96cd-33c33145129e" providerId="ADAL" clId="{75838F23-4365-4C47-8344-E13FE4535BDF}" dt="2022-01-10T18:22:01.867" v="1" actId="20577"/>
        <pc:sldMkLst>
          <pc:docMk/>
          <pc:sldMk cId="3286667699" sldId="272"/>
        </pc:sldMkLst>
        <pc:spChg chg="mod">
          <ac:chgData name="Lutziger Daniel (lutzidan)" userId="28584a3a-5392-4580-96cd-33c33145129e" providerId="ADAL" clId="{75838F23-4365-4C47-8344-E13FE4535BDF}" dt="2022-01-10T18:22:01.867" v="1" actId="20577"/>
          <ac:spMkLst>
            <pc:docMk/>
            <pc:sldMk cId="3286667699" sldId="272"/>
            <ac:spMk id="3" creationId="{E5D529A8-CD24-4831-AD66-D2F6C46B7058}"/>
          </ac:spMkLst>
        </pc:spChg>
      </pc:sldChg>
    </pc:docChg>
  </pc:docChgLst>
  <pc:docChgLst>
    <pc:chgData name="Puthuparambil Bennet (puthuben)" userId="S::puthuben@students.zhaw.ch::535786b8-7654-4611-8274-16dc33f982dc" providerId="AD" clId="Web-{FCED4E50-DBBF-49DD-9AA2-B917342652A0}"/>
    <pc:docChg chg="modSld">
      <pc:chgData name="Puthuparambil Bennet (puthuben)" userId="S::puthuben@students.zhaw.ch::535786b8-7654-4611-8274-16dc33f982dc" providerId="AD" clId="Web-{FCED4E50-DBBF-49DD-9AA2-B917342652A0}" dt="2022-01-10T14:22:39.471" v="2" actId="20577"/>
      <pc:docMkLst>
        <pc:docMk/>
      </pc:docMkLst>
      <pc:sldChg chg="modSp">
        <pc:chgData name="Puthuparambil Bennet (puthuben)" userId="S::puthuben@students.zhaw.ch::535786b8-7654-4611-8274-16dc33f982dc" providerId="AD" clId="Web-{FCED4E50-DBBF-49DD-9AA2-B917342652A0}" dt="2022-01-10T14:22:39.471" v="2" actId="20577"/>
        <pc:sldMkLst>
          <pc:docMk/>
          <pc:sldMk cId="1610572499" sldId="271"/>
        </pc:sldMkLst>
        <pc:spChg chg="mod">
          <ac:chgData name="Puthuparambil Bennet (puthuben)" userId="S::puthuben@students.zhaw.ch::535786b8-7654-4611-8274-16dc33f982dc" providerId="AD" clId="Web-{FCED4E50-DBBF-49DD-9AA2-B917342652A0}" dt="2022-01-10T14:22:39.471" v="2" actId="20577"/>
          <ac:spMkLst>
            <pc:docMk/>
            <pc:sldMk cId="1610572499" sldId="271"/>
            <ac:spMk id="3" creationId="{0471DD08-29B2-45A3-9115-C6F4BE9332D3}"/>
          </ac:spMkLst>
        </pc:spChg>
      </pc:sldChg>
    </pc:docChg>
  </pc:docChgLst>
  <pc:docChgLst>
    <pc:chgData name="Puthuparambil Bennet (puthuben)" userId="S::puthuben@students.zhaw.ch::535786b8-7654-4611-8274-16dc33f982dc" providerId="AD" clId="Web-{2C1B5C73-258B-4ACA-B8D3-434054E45662}"/>
    <pc:docChg chg="modSld">
      <pc:chgData name="Puthuparambil Bennet (puthuben)" userId="S::puthuben@students.zhaw.ch::535786b8-7654-4611-8274-16dc33f982dc" providerId="AD" clId="Web-{2C1B5C73-258B-4ACA-B8D3-434054E45662}" dt="2022-01-10T14:21:40.424" v="10" actId="20577"/>
      <pc:docMkLst>
        <pc:docMk/>
      </pc:docMkLst>
      <pc:sldChg chg="modSp">
        <pc:chgData name="Puthuparambil Bennet (puthuben)" userId="S::puthuben@students.zhaw.ch::535786b8-7654-4611-8274-16dc33f982dc" providerId="AD" clId="Web-{2C1B5C73-258B-4ACA-B8D3-434054E45662}" dt="2022-01-10T14:21:40.424" v="10" actId="20577"/>
        <pc:sldMkLst>
          <pc:docMk/>
          <pc:sldMk cId="1610572499" sldId="271"/>
        </pc:sldMkLst>
        <pc:spChg chg="mod">
          <ac:chgData name="Puthuparambil Bennet (puthuben)" userId="S::puthuben@students.zhaw.ch::535786b8-7654-4611-8274-16dc33f982dc" providerId="AD" clId="Web-{2C1B5C73-258B-4ACA-B8D3-434054E45662}" dt="2022-01-10T14:21:40.424" v="10" actId="20577"/>
          <ac:spMkLst>
            <pc:docMk/>
            <pc:sldMk cId="1610572499" sldId="271"/>
            <ac:spMk id="3" creationId="{0471DD08-29B2-45A3-9115-C6F4BE9332D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FA53AC-773E-4EE9-AD21-9D6D70CFDEB5}" type="datetimeFigureOut">
              <a:rPr lang="de-CH" smtClean="0"/>
              <a:t>10.01.2022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9DCDB3-BA87-4EAE-9E33-0FF4D85A00B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53903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MCU </a:t>
            </a:r>
            <a:r>
              <a:rPr lang="de-DE" dirty="0"/>
              <a:t>am Anschlag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DCDB3-BA87-4EAE-9E33-0FF4D85A00BE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07511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89BE5-1A5F-4BCD-BC8D-99E79E2E8837}" type="datetimeFigureOut">
              <a:rPr lang="de-CH" smtClean="0"/>
              <a:t>10.01.2022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08861B9-944D-4B29-8DBF-2C5223B67CE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87536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89BE5-1A5F-4BCD-BC8D-99E79E2E8837}" type="datetimeFigureOut">
              <a:rPr lang="de-CH" smtClean="0"/>
              <a:t>10.01.2022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08861B9-944D-4B29-8DBF-2C5223B67CE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62773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89BE5-1A5F-4BCD-BC8D-99E79E2E8837}" type="datetimeFigureOut">
              <a:rPr lang="de-CH" smtClean="0"/>
              <a:t>10.01.2022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08861B9-944D-4B29-8DBF-2C5223B67CE0}" type="slidenum">
              <a:rPr lang="de-CH" smtClean="0"/>
              <a:t>‹Nr.›</a:t>
            </a:fld>
            <a:endParaRPr lang="de-CH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272516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89BE5-1A5F-4BCD-BC8D-99E79E2E8837}" type="datetimeFigureOut">
              <a:rPr lang="de-CH" smtClean="0"/>
              <a:t>10.01.2022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08861B9-944D-4B29-8DBF-2C5223B67CE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85059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89BE5-1A5F-4BCD-BC8D-99E79E2E8837}" type="datetimeFigureOut">
              <a:rPr lang="de-CH" smtClean="0"/>
              <a:t>10.01.2022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08861B9-944D-4B29-8DBF-2C5223B67CE0}" type="slidenum">
              <a:rPr lang="de-CH" smtClean="0"/>
              <a:t>‹Nr.›</a:t>
            </a:fld>
            <a:endParaRPr lang="de-CH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802706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89BE5-1A5F-4BCD-BC8D-99E79E2E8837}" type="datetimeFigureOut">
              <a:rPr lang="de-CH" smtClean="0"/>
              <a:t>10.01.2022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08861B9-944D-4B29-8DBF-2C5223B67CE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14518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89BE5-1A5F-4BCD-BC8D-99E79E2E8837}" type="datetimeFigureOut">
              <a:rPr lang="de-CH" smtClean="0"/>
              <a:t>10.01.2022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861B9-944D-4B29-8DBF-2C5223B67CE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795173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89BE5-1A5F-4BCD-BC8D-99E79E2E8837}" type="datetimeFigureOut">
              <a:rPr lang="de-CH" smtClean="0"/>
              <a:t>10.01.2022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861B9-944D-4B29-8DBF-2C5223B67CE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13282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89BE5-1A5F-4BCD-BC8D-99E79E2E8837}" type="datetimeFigureOut">
              <a:rPr lang="de-CH" smtClean="0"/>
              <a:t>10.01.2022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861B9-944D-4B29-8DBF-2C5223B67CE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13120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89BE5-1A5F-4BCD-BC8D-99E79E2E8837}" type="datetimeFigureOut">
              <a:rPr lang="de-CH" smtClean="0"/>
              <a:t>10.01.2022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08861B9-944D-4B29-8DBF-2C5223B67CE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90922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89BE5-1A5F-4BCD-BC8D-99E79E2E8837}" type="datetimeFigureOut">
              <a:rPr lang="de-CH" smtClean="0"/>
              <a:t>10.01.2022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08861B9-944D-4B29-8DBF-2C5223B67CE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3840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89BE5-1A5F-4BCD-BC8D-99E79E2E8837}" type="datetimeFigureOut">
              <a:rPr lang="de-CH" smtClean="0"/>
              <a:t>10.01.2022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08861B9-944D-4B29-8DBF-2C5223B67CE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03256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89BE5-1A5F-4BCD-BC8D-99E79E2E8837}" type="datetimeFigureOut">
              <a:rPr lang="de-CH" smtClean="0"/>
              <a:t>10.01.2022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861B9-944D-4B29-8DBF-2C5223B67CE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73434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89BE5-1A5F-4BCD-BC8D-99E79E2E8837}" type="datetimeFigureOut">
              <a:rPr lang="de-CH" smtClean="0"/>
              <a:t>10.01.2022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861B9-944D-4B29-8DBF-2C5223B67CE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21878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89BE5-1A5F-4BCD-BC8D-99E79E2E8837}" type="datetimeFigureOut">
              <a:rPr lang="de-CH" smtClean="0"/>
              <a:t>10.01.2022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861B9-944D-4B29-8DBF-2C5223B67CE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26363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89BE5-1A5F-4BCD-BC8D-99E79E2E8837}" type="datetimeFigureOut">
              <a:rPr lang="de-CH" smtClean="0"/>
              <a:t>10.01.2022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08861B9-944D-4B29-8DBF-2C5223B67CE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5802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12.01.2022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IoT-Projekt: Cat-</a:t>
            </a:r>
            <a:r>
              <a:rPr lang="de-CH" err="1"/>
              <a:t>Detector</a:t>
            </a:r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08861B9-944D-4B29-8DBF-2C5223B67CE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22984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utzidan/iot_smartkittyflap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0032C2-120B-4EE3-8230-3D19B2614D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/>
              <a:t>Smart Kitty </a:t>
            </a:r>
            <a:r>
              <a:rPr lang="de-CH" err="1"/>
              <a:t>Flap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1C929B-D307-458F-B4F7-98C63E0784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/>
              <a:t>Bennet Puthuparambil, Christian Hofmann, Daniel </a:t>
            </a:r>
            <a:r>
              <a:rPr lang="de-CH" err="1"/>
              <a:t>Lutziger</a:t>
            </a:r>
            <a:endParaRPr lang="de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F84483-8F8A-40BB-856B-B8E9FC6FDD6D}"/>
              </a:ext>
            </a:extLst>
          </p:cNvPr>
          <p:cNvSpPr txBox="1"/>
          <p:nvPr/>
        </p:nvSpPr>
        <p:spPr>
          <a:xfrm>
            <a:off x="2589213" y="5155855"/>
            <a:ext cx="46316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ea typeface="+mn-lt"/>
                <a:cs typeface="+mn-lt"/>
                <a:hlinkClick r:id="rId2"/>
              </a:rPr>
              <a:t>lutzidan</a:t>
            </a:r>
            <a:r>
              <a:rPr lang="en-US">
                <a:ea typeface="+mn-lt"/>
                <a:cs typeface="+mn-lt"/>
                <a:hlinkClick r:id="rId2"/>
              </a:rPr>
              <a:t>/</a:t>
            </a:r>
            <a:r>
              <a:rPr lang="en-US" err="1">
                <a:ea typeface="+mn-lt"/>
                <a:cs typeface="+mn-lt"/>
                <a:hlinkClick r:id="rId2"/>
              </a:rPr>
              <a:t>iot_smartkittyflap</a:t>
            </a:r>
            <a:r>
              <a:rPr lang="en-US">
                <a:ea typeface="+mn-lt"/>
                <a:cs typeface="+mn-lt"/>
                <a:hlinkClick r:id="rId2"/>
              </a:rPr>
              <a:t> (github.com)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61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205292-3AB4-4151-AFE1-3383F39E7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err="1"/>
              <a:t>Node-Red</a:t>
            </a:r>
            <a:r>
              <a:rPr lang="de-CH"/>
              <a:t>: </a:t>
            </a:r>
            <a:r>
              <a:rPr lang="de-CH" err="1"/>
              <a:t>Sensehat</a:t>
            </a:r>
            <a:r>
              <a:rPr lang="de-CH"/>
              <a:t> Dashboard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36FE909-4DC6-4CE9-9091-A4368F679C5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686980" y="2133600"/>
            <a:ext cx="4117702" cy="3778250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FC6B834-4DB1-49FD-A08F-572402B2607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75" y="2333214"/>
            <a:ext cx="4313238" cy="336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5B27EAF-16F5-4663-88DE-CE77D1B0C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3913" y="2678165"/>
            <a:ext cx="714411" cy="21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20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EC2773-33D5-459D-BA26-C41D3175B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err="1"/>
              <a:t>Node-Red</a:t>
            </a:r>
            <a:r>
              <a:rPr lang="de-CH"/>
              <a:t>: </a:t>
            </a:r>
            <a:r>
              <a:rPr lang="de-CH" err="1"/>
              <a:t>Statistics</a:t>
            </a:r>
            <a:endParaRPr lang="de-CH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B8144DE-20C1-496A-8F07-9D28ADF4228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74334" y="2862197"/>
            <a:ext cx="4681093" cy="462541"/>
          </a:xfr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CFBE99-8EA4-4174-9690-4E080D90F09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75" y="2333214"/>
            <a:ext cx="4313238" cy="336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9D97D18-4D86-4597-BEF4-4D47BED26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4334" y="4014788"/>
            <a:ext cx="4681093" cy="68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145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16D480-E20D-4C90-8F2D-851AEA49B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err="1"/>
              <a:t>Node-Red</a:t>
            </a:r>
            <a:r>
              <a:rPr lang="de-CH"/>
              <a:t>: </a:t>
            </a:r>
            <a:r>
              <a:rPr lang="de-CH" err="1"/>
              <a:t>Cameras</a:t>
            </a:r>
            <a:endParaRPr lang="de-CH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591774F-936C-4292-AAF4-3B8B54EC02E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89213" y="2602986"/>
            <a:ext cx="4313237" cy="2839478"/>
          </a:xfr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4DFDED9-82EF-4495-BB34-E0693CD5314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75" y="2333214"/>
            <a:ext cx="4313238" cy="336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845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89123D-9A35-405A-905C-C64BE5C4D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err="1"/>
              <a:t>Node-Red</a:t>
            </a:r>
            <a:r>
              <a:rPr lang="de-CH"/>
              <a:t>: Home-Dashboard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4DC0911-6DEA-4FBF-807A-73F3E7F4892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28750" y="1477552"/>
            <a:ext cx="4860280" cy="423602"/>
          </a:xfr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85B10FA0-5856-4B34-B006-26313498B45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246" y="1486547"/>
            <a:ext cx="4313238" cy="336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5630915-A725-42F4-99F8-FD93E657F144}"/>
              </a:ext>
            </a:extLst>
          </p:cNvPr>
          <p:cNvSpPr/>
          <p:nvPr/>
        </p:nvSpPr>
        <p:spPr>
          <a:xfrm>
            <a:off x="6089421" y="1710654"/>
            <a:ext cx="749300" cy="1905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1063480-5F70-4E81-A478-5A1C168FF615}"/>
              </a:ext>
            </a:extLst>
          </p:cNvPr>
          <p:cNvSpPr/>
          <p:nvPr/>
        </p:nvSpPr>
        <p:spPr>
          <a:xfrm>
            <a:off x="8183032" y="2423583"/>
            <a:ext cx="1439335" cy="106891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A743F73-F3DB-4DC8-88DB-435FAB637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8750" y="1990502"/>
            <a:ext cx="2310417" cy="848932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99CB3341-87A8-4B20-926A-304163BA54AD}"/>
              </a:ext>
            </a:extLst>
          </p:cNvPr>
          <p:cNvSpPr/>
          <p:nvPr/>
        </p:nvSpPr>
        <p:spPr>
          <a:xfrm>
            <a:off x="3695700" y="2016836"/>
            <a:ext cx="584200" cy="1652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E098C6E-DE0D-478E-8A12-897200402666}"/>
              </a:ext>
            </a:extLst>
          </p:cNvPr>
          <p:cNvSpPr/>
          <p:nvPr/>
        </p:nvSpPr>
        <p:spPr>
          <a:xfrm>
            <a:off x="8183033" y="4262966"/>
            <a:ext cx="3272368" cy="5867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733DAEA-3FBC-4BC3-861F-06685EDB4F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8750" y="2924936"/>
            <a:ext cx="2346302" cy="1647617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A22280DA-34E0-4C30-924C-2E820A3490A0}"/>
              </a:ext>
            </a:extLst>
          </p:cNvPr>
          <p:cNvSpPr/>
          <p:nvPr/>
        </p:nvSpPr>
        <p:spPr>
          <a:xfrm>
            <a:off x="3416300" y="3142406"/>
            <a:ext cx="922867" cy="9525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F451B0A-B63F-4236-9737-4D1D5D9E9C79}"/>
              </a:ext>
            </a:extLst>
          </p:cNvPr>
          <p:cNvSpPr/>
          <p:nvPr/>
        </p:nvSpPr>
        <p:spPr>
          <a:xfrm>
            <a:off x="8183032" y="3509434"/>
            <a:ext cx="3272368" cy="7366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4560CF9-B818-4697-9B93-9B4D33477397}"/>
              </a:ext>
            </a:extLst>
          </p:cNvPr>
          <p:cNvSpPr/>
          <p:nvPr/>
        </p:nvSpPr>
        <p:spPr>
          <a:xfrm>
            <a:off x="3416300" y="4289504"/>
            <a:ext cx="554568" cy="14744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3BE119FD-C346-459B-A8A0-2A80F8D457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4517" y="4658055"/>
            <a:ext cx="3145367" cy="1291533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C486FA29-65EE-47E6-AFBB-60B7433D4970}"/>
              </a:ext>
            </a:extLst>
          </p:cNvPr>
          <p:cNvSpPr/>
          <p:nvPr/>
        </p:nvSpPr>
        <p:spPr>
          <a:xfrm>
            <a:off x="4661884" y="4849695"/>
            <a:ext cx="508000" cy="1524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AFE0AAF-9464-4F84-9FC8-FF8B714AB8AB}"/>
              </a:ext>
            </a:extLst>
          </p:cNvPr>
          <p:cNvSpPr/>
          <p:nvPr/>
        </p:nvSpPr>
        <p:spPr>
          <a:xfrm>
            <a:off x="9625902" y="2423583"/>
            <a:ext cx="713580" cy="106891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260F929C-C3FF-46B4-8EC9-4B0849B1CA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9240" y="5416496"/>
            <a:ext cx="3499593" cy="533092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B67D4DCF-2056-4261-81BD-3951BF0511A0}"/>
              </a:ext>
            </a:extLst>
          </p:cNvPr>
          <p:cNvSpPr/>
          <p:nvPr/>
        </p:nvSpPr>
        <p:spPr>
          <a:xfrm>
            <a:off x="7725833" y="5712132"/>
            <a:ext cx="1109134" cy="23745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C66A36EF-DEFE-4FCF-B0B1-CFE1B301F1A0}"/>
              </a:ext>
            </a:extLst>
          </p:cNvPr>
          <p:cNvSpPr/>
          <p:nvPr/>
        </p:nvSpPr>
        <p:spPr>
          <a:xfrm>
            <a:off x="10370077" y="2423582"/>
            <a:ext cx="1055690" cy="106891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09965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707595-F3FC-4001-9DF3-8D9D39564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Herausforderungen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D529A8-CD24-4831-AD66-D2F6C46B7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Installation diverser Software</a:t>
            </a:r>
          </a:p>
          <a:p>
            <a:r>
              <a:rPr lang="de-DE" dirty="0"/>
              <a:t>Beschädigte Pi-Cams</a:t>
            </a:r>
          </a:p>
          <a:p>
            <a:r>
              <a:rPr lang="de-DE" dirty="0"/>
              <a:t>Unpräzise Erkennung</a:t>
            </a:r>
          </a:p>
          <a:p>
            <a:r>
              <a:rPr lang="de-DE" dirty="0"/>
              <a:t>Port-</a:t>
            </a:r>
            <a:r>
              <a:rPr lang="de-DE" dirty="0" err="1"/>
              <a:t>Forwarding</a:t>
            </a:r>
            <a:r>
              <a:rPr lang="de-DE" dirty="0"/>
              <a:t> mit </a:t>
            </a:r>
            <a:r>
              <a:rPr lang="de-DE" dirty="0" err="1"/>
              <a:t>ngrok</a:t>
            </a:r>
            <a:endParaRPr lang="de-DE" dirty="0"/>
          </a:p>
          <a:p>
            <a:r>
              <a:rPr lang="de-DE" dirty="0"/>
              <a:t>Schwierigkeiten mit Livestream ins </a:t>
            </a:r>
            <a:r>
              <a:rPr lang="de-DE" dirty="0" err="1"/>
              <a:t>Node</a:t>
            </a:r>
            <a:r>
              <a:rPr lang="de-DE" dirty="0"/>
              <a:t>-</a:t>
            </a:r>
            <a:r>
              <a:rPr lang="de-DE" dirty="0" err="1"/>
              <a:t>Red</a:t>
            </a:r>
            <a:r>
              <a:rPr lang="de-DE" dirty="0"/>
              <a:t>-Dashboard</a:t>
            </a:r>
          </a:p>
        </p:txBody>
      </p:sp>
    </p:spTree>
    <p:extLst>
      <p:ext uri="{BB962C8B-B14F-4D97-AF65-F5344CB8AC3E}">
        <p14:creationId xmlns:p14="http://schemas.microsoft.com/office/powerpoint/2010/main" val="3286667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6695D8-C6E5-4BA0-8225-D741F8D12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Demo: Dashboard</a:t>
            </a:r>
          </a:p>
        </p:txBody>
      </p:sp>
      <p:pic>
        <p:nvPicPr>
          <p:cNvPr id="4" name="dashboard">
            <a:hlinkClick r:id="" action="ppaction://media"/>
            <a:extLst>
              <a:ext uri="{FF2B5EF4-FFF2-40B4-BE49-F238E27FC236}">
                <a16:creationId xmlns:a16="http://schemas.microsoft.com/office/drawing/2014/main" id="{7980EF37-51E4-45DA-9F9E-585A5BB3521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45983" y="1473888"/>
            <a:ext cx="6500033" cy="5087168"/>
          </a:xfrm>
        </p:spPr>
      </p:pic>
    </p:spTree>
    <p:extLst>
      <p:ext uri="{BB962C8B-B14F-4D97-AF65-F5344CB8AC3E}">
        <p14:creationId xmlns:p14="http://schemas.microsoft.com/office/powerpoint/2010/main" val="384038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F754E9-E17D-40A4-B57C-8ED931434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Demo: WhatsApp-Benachrichtigung</a:t>
            </a:r>
          </a:p>
        </p:txBody>
      </p:sp>
      <p:pic>
        <p:nvPicPr>
          <p:cNvPr id="3" name="Whatsapp">
            <a:hlinkClick r:id="" action="ppaction://media"/>
            <a:extLst>
              <a:ext uri="{FF2B5EF4-FFF2-40B4-BE49-F238E27FC236}">
                <a16:creationId xmlns:a16="http://schemas.microsoft.com/office/drawing/2014/main" id="{D30B9FE4-8179-44E0-A4E2-5ED733F55B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60960" y="1393646"/>
            <a:ext cx="2470080" cy="53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6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D75AB3-4BD7-4C87-B017-CBD4EBE4C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71DD08-29B2-45A3-9115-C6F4BE933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Verbesserung </a:t>
            </a:r>
            <a:r>
              <a:rPr lang="de-DE" dirty="0" err="1"/>
              <a:t>TensorFlow</a:t>
            </a:r>
            <a:r>
              <a:rPr lang="de-DE" dirty="0"/>
              <a:t>-Modell</a:t>
            </a:r>
          </a:p>
          <a:p>
            <a:r>
              <a:rPr lang="de-DE" dirty="0">
                <a:ea typeface="+mn-lt"/>
                <a:cs typeface="+mn-lt"/>
              </a:rPr>
              <a:t>Nachtsicht Tauglichkeit sicherstellen</a:t>
            </a:r>
          </a:p>
          <a:p>
            <a:r>
              <a:rPr lang="de-DE" dirty="0"/>
              <a:t>Interaktion mit Katzenklappe</a:t>
            </a:r>
          </a:p>
          <a:p>
            <a:r>
              <a:rPr lang="de-DE" dirty="0"/>
              <a:t>Livestream mit Video statt Bildern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0572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 descr="Marke Fragezeichen mit einfarbiger Füllung">
            <a:extLst>
              <a:ext uri="{FF2B5EF4-FFF2-40B4-BE49-F238E27FC236}">
                <a16:creationId xmlns:a16="http://schemas.microsoft.com/office/drawing/2014/main" id="{5EF0219C-8586-4962-AEDB-81A5BA6DE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58334" y="1728704"/>
            <a:ext cx="3539499" cy="3539499"/>
          </a:xfrm>
        </p:spPr>
      </p:pic>
    </p:spTree>
    <p:extLst>
      <p:ext uri="{BB962C8B-B14F-4D97-AF65-F5344CB8AC3E}">
        <p14:creationId xmlns:p14="http://schemas.microsoft.com/office/powerpoint/2010/main" val="1046076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0D6F30-7484-4C19-A1DA-7498CEB3B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68A94D-45BA-4908-8115-7E590120A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/>
              <a:t>Problemstellung</a:t>
            </a:r>
          </a:p>
          <a:p>
            <a:r>
              <a:rPr lang="de-CH"/>
              <a:t>Lösungsansatz</a:t>
            </a:r>
          </a:p>
          <a:p>
            <a:r>
              <a:rPr lang="de-CH"/>
              <a:t>Python-Code</a:t>
            </a:r>
          </a:p>
          <a:p>
            <a:r>
              <a:rPr lang="de-CH" err="1"/>
              <a:t>Node-Red</a:t>
            </a:r>
            <a:endParaRPr lang="de-CH"/>
          </a:p>
          <a:p>
            <a:r>
              <a:rPr lang="de-CH"/>
              <a:t>Herausforderungen</a:t>
            </a:r>
          </a:p>
          <a:p>
            <a:r>
              <a:rPr lang="de-CH"/>
              <a:t>Demo</a:t>
            </a:r>
          </a:p>
          <a:p>
            <a:r>
              <a:rPr lang="de-CH"/>
              <a:t>Ausblick</a:t>
            </a:r>
          </a:p>
          <a:p>
            <a:r>
              <a:rPr lang="de-CH"/>
              <a:t>Fragen</a:t>
            </a:r>
          </a:p>
        </p:txBody>
      </p:sp>
    </p:spTree>
    <p:extLst>
      <p:ext uri="{BB962C8B-B14F-4D97-AF65-F5344CB8AC3E}">
        <p14:creationId xmlns:p14="http://schemas.microsoft.com/office/powerpoint/2010/main" val="89794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50D05C-AA9E-4490-9024-32B9FC0BF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Problemstellung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777340-B4D9-421C-ACE7-2C53EF014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/>
              <a:t>Katzen bringen regelmässig Beute mit nach Hause</a:t>
            </a:r>
          </a:p>
          <a:p>
            <a:r>
              <a:rPr lang="de-CH"/>
              <a:t>Unerwünschte Geschenke</a:t>
            </a:r>
          </a:p>
          <a:p>
            <a:r>
              <a:rPr lang="de-CH"/>
              <a:t>Beute noch lebendig</a:t>
            </a:r>
          </a:p>
          <a:p>
            <a:r>
              <a:rPr lang="de-CH"/>
              <a:t>Entsorgung Kadaver</a:t>
            </a:r>
          </a:p>
          <a:p>
            <a:pPr marL="0" indent="0">
              <a:buNone/>
            </a:pPr>
            <a:endParaRPr lang="de-CH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C7696C9-4E45-4845-96C1-B0ECCD414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965" y="3246784"/>
            <a:ext cx="3472648" cy="25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8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348879-888A-47D9-BF55-91C7A4A4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Lösungsansatz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F5E3F6-4166-43F1-A733-12D8B0CCC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de-CH"/>
              <a:t>Katzenklappe mit Raspberry Pi + Kamera ausrüsten</a:t>
            </a:r>
          </a:p>
          <a:p>
            <a:r>
              <a:rPr lang="de-CH"/>
              <a:t>Image Classification mit </a:t>
            </a:r>
            <a:r>
              <a:rPr lang="de-CH" err="1"/>
              <a:t>TensorFlow</a:t>
            </a:r>
            <a:r>
              <a:rPr lang="de-CH"/>
              <a:t> Lite</a:t>
            </a:r>
          </a:p>
          <a:p>
            <a:r>
              <a:rPr lang="de-CH"/>
              <a:t>Webcam</a:t>
            </a:r>
          </a:p>
          <a:p>
            <a:r>
              <a:rPr lang="de-CH"/>
              <a:t>WhatsApp-Nachricht via </a:t>
            </a:r>
            <a:r>
              <a:rPr lang="de-CH" err="1"/>
              <a:t>Twilio</a:t>
            </a:r>
            <a:endParaRPr lang="de-CH"/>
          </a:p>
          <a:p>
            <a:r>
              <a:rPr lang="de-CH"/>
              <a:t>Dashboard </a:t>
            </a:r>
          </a:p>
          <a:p>
            <a:pPr lvl="1"/>
            <a:r>
              <a:rPr lang="de-CH"/>
              <a:t>Messages über MQTT</a:t>
            </a:r>
          </a:p>
          <a:p>
            <a:pPr lvl="1"/>
            <a:r>
              <a:rPr lang="de-CH"/>
              <a:t>Log-Data</a:t>
            </a:r>
          </a:p>
          <a:p>
            <a:pPr lvl="1"/>
            <a:r>
              <a:rPr lang="de-CH"/>
              <a:t>Webcam-Streaming</a:t>
            </a:r>
          </a:p>
          <a:p>
            <a:pPr lvl="1"/>
            <a:r>
              <a:rPr lang="de-CH" err="1"/>
              <a:t>Weather</a:t>
            </a:r>
            <a:r>
              <a:rPr lang="de-CH"/>
              <a:t> API</a:t>
            </a:r>
          </a:p>
          <a:p>
            <a:pPr lvl="1"/>
            <a:r>
              <a:rPr lang="de-CH"/>
              <a:t>Performance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7FEA4E3-5C5D-425D-9502-E179A656CA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35" r="1712" b="-1"/>
          <a:stretch/>
        </p:blipFill>
        <p:spPr>
          <a:xfrm>
            <a:off x="7046912" y="2865433"/>
            <a:ext cx="3993469" cy="249852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946280B-A5BD-4A91-8261-E9950851E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49" y="3396340"/>
            <a:ext cx="1721663" cy="33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555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D5DD6D-BCA5-4F67-BFF6-DF404EF38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Lösungsansatz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2ACEA5E5-4856-4A11-A216-6F9BB95356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4" y="1904999"/>
            <a:ext cx="3503076" cy="4670769"/>
          </a:xfrm>
        </p:spPr>
      </p:pic>
      <p:pic>
        <p:nvPicPr>
          <p:cNvPr id="9" name="Inhaltsplatzhalter 8" descr="Ein Bild, das Haushaltsgerät, Küchengerät, schmutzig enthält.&#10;&#10;Automatisch generierte Beschreibung">
            <a:extLst>
              <a:ext uri="{FF2B5EF4-FFF2-40B4-BE49-F238E27FC236}">
                <a16:creationId xmlns:a16="http://schemas.microsoft.com/office/drawing/2014/main" id="{5A6B580C-1CA9-4B17-81E1-9E5D6F8BE9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767" y="1904999"/>
            <a:ext cx="3503076" cy="4670769"/>
          </a:xfrm>
        </p:spPr>
      </p:pic>
    </p:spTree>
    <p:extLst>
      <p:ext uri="{BB962C8B-B14F-4D97-AF65-F5344CB8AC3E}">
        <p14:creationId xmlns:p14="http://schemas.microsoft.com/office/powerpoint/2010/main" val="546285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2218F9-B52F-4552-894F-CDF250183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Python-Code: Image-</a:t>
            </a:r>
            <a:r>
              <a:rPr lang="de-CH" err="1"/>
              <a:t>Classifier</a:t>
            </a:r>
            <a:endParaRPr lang="de-CH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1C83316-C467-4C47-A902-592712C11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3167" y="1902408"/>
            <a:ext cx="2772833" cy="4257252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A642FC8-413C-48B8-A9FA-C6FB6A6B4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367" y="1902408"/>
            <a:ext cx="1748367" cy="428223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E8F3D7-9A32-4FF7-A2DD-5934D70B8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5869" y="1902409"/>
            <a:ext cx="2339825" cy="428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70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17BC97-A1EA-41E7-B459-A68D51766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Python-Code: Log-Data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7992C28-8106-4AD2-A008-630B1F779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6599" y="1789452"/>
            <a:ext cx="9053201" cy="3753210"/>
          </a:xfrm>
        </p:spPr>
      </p:pic>
    </p:spTree>
    <p:extLst>
      <p:ext uri="{BB962C8B-B14F-4D97-AF65-F5344CB8AC3E}">
        <p14:creationId xmlns:p14="http://schemas.microsoft.com/office/powerpoint/2010/main" val="2952553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619F61-C9D2-4D9F-9BAF-9A1BE37D5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Python-Code: WhatsApp-Message</a:t>
            </a:r>
          </a:p>
        </p:txBody>
      </p:sp>
      <p:pic>
        <p:nvPicPr>
          <p:cNvPr id="6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6D330B11-42BD-4D1B-995B-EC4AC67B2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1114" y="1914241"/>
            <a:ext cx="8903898" cy="3713132"/>
          </a:xfrm>
        </p:spPr>
      </p:pic>
    </p:spTree>
    <p:extLst>
      <p:ext uri="{BB962C8B-B14F-4D97-AF65-F5344CB8AC3E}">
        <p14:creationId xmlns:p14="http://schemas.microsoft.com/office/powerpoint/2010/main" val="1694622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0CA27C-DBFB-4315-964F-54B5856C4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err="1"/>
              <a:t>Node-Red</a:t>
            </a:r>
            <a:r>
              <a:rPr lang="de-CH"/>
              <a:t>: </a:t>
            </a:r>
            <a:r>
              <a:rPr lang="de-CH" err="1"/>
              <a:t>Weather</a:t>
            </a:r>
            <a:endParaRPr lang="de-CH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13D8DEE2-95A5-4531-A69D-17AACF657C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15869" y="2133600"/>
            <a:ext cx="3459925" cy="3778250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02610C3-2CF7-46B9-B350-8B1067F3541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75" y="2333214"/>
            <a:ext cx="4313238" cy="336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557525"/>
      </p:ext>
    </p:extLst>
  </p:cSld>
  <p:clrMapOvr>
    <a:masterClrMapping/>
  </p:clrMapOvr>
</p:sld>
</file>

<file path=ppt/theme/theme1.xml><?xml version="1.0" encoding="utf-8"?>
<a:theme xmlns:a="http://schemas.openxmlformats.org/drawingml/2006/main" name="Fetzen">
  <a:themeElements>
    <a:clrScheme name="Fetzen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Fetzen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etzen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EE3930D63108C4DA1B248AF1926F6CB" ma:contentTypeVersion="5" ma:contentTypeDescription="Ein neues Dokument erstellen." ma:contentTypeScope="" ma:versionID="5b0d7e948ea1c059e55f263ba4242272">
  <xsd:schema xmlns:xsd="http://www.w3.org/2001/XMLSchema" xmlns:xs="http://www.w3.org/2001/XMLSchema" xmlns:p="http://schemas.microsoft.com/office/2006/metadata/properties" xmlns:ns2="733ea0ed-e015-4945-8eb6-fd5b178d367c" targetNamespace="http://schemas.microsoft.com/office/2006/metadata/properties" ma:root="true" ma:fieldsID="27de82674ce2d8b61ec0b3a23c1bc780" ns2:_="">
    <xsd:import namespace="733ea0ed-e015-4945-8eb6-fd5b178d367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3ea0ed-e015-4945-8eb6-fd5b178d36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B4FB1D3-7475-4A5D-93A2-1FF9BA30D9C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A64507F-0508-4D2A-A9B2-4BE025E41E37}">
  <ds:schemaRefs>
    <ds:schemaRef ds:uri="733ea0ed-e015-4945-8eb6-fd5b178d367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9BAB7C0-1D94-4B5B-8D92-7F2289B369D5}">
  <ds:schemaRefs>
    <ds:schemaRef ds:uri="733ea0ed-e015-4945-8eb6-fd5b178d367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137</Words>
  <Application>Microsoft Office PowerPoint</Application>
  <PresentationFormat>Breitbild</PresentationFormat>
  <Paragraphs>52</Paragraphs>
  <Slides>18</Slides>
  <Notes>1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Arial</vt:lpstr>
      <vt:lpstr>Calibri</vt:lpstr>
      <vt:lpstr>Century Gothic</vt:lpstr>
      <vt:lpstr>Wingdings 3</vt:lpstr>
      <vt:lpstr>Fetzen</vt:lpstr>
      <vt:lpstr>Smart Kitty Flap</vt:lpstr>
      <vt:lpstr>Inhalt</vt:lpstr>
      <vt:lpstr>Problemstellung</vt:lpstr>
      <vt:lpstr>Lösungsansatz</vt:lpstr>
      <vt:lpstr>Lösungsansatz</vt:lpstr>
      <vt:lpstr>Python-Code: Image-Classifier</vt:lpstr>
      <vt:lpstr>Python-Code: Log-Data</vt:lpstr>
      <vt:lpstr>Python-Code: WhatsApp-Message</vt:lpstr>
      <vt:lpstr>Node-Red: Weather</vt:lpstr>
      <vt:lpstr>Node-Red: Sensehat Dashboard</vt:lpstr>
      <vt:lpstr>Node-Red: Statistics</vt:lpstr>
      <vt:lpstr>Node-Red: Cameras</vt:lpstr>
      <vt:lpstr>Node-Red: Home-Dashboard</vt:lpstr>
      <vt:lpstr>Herausforderungen</vt:lpstr>
      <vt:lpstr>Demo: Dashboard</vt:lpstr>
      <vt:lpstr>Demo: WhatsApp-Benachrichtigung</vt:lpstr>
      <vt:lpstr>Ausblick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puthuben</dc:creator>
  <cp:lastModifiedBy>Lutziger Daniel (lutzidan)</cp:lastModifiedBy>
  <cp:revision>1</cp:revision>
  <dcterms:created xsi:type="dcterms:W3CDTF">2022-01-04T16:38:35Z</dcterms:created>
  <dcterms:modified xsi:type="dcterms:W3CDTF">2022-01-10T18:30:00Z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0x0101008EE3930D63108C4DA1B248AF1926F6CB</vt:lpwstr>
  </property>
</Properties>
</file>